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96" r:id="rId3"/>
    <p:sldId id="294" r:id="rId4"/>
    <p:sldId id="263" r:id="rId5"/>
    <p:sldId id="257" r:id="rId6"/>
    <p:sldId id="259" r:id="rId7"/>
    <p:sldId id="303" r:id="rId8"/>
    <p:sldId id="261" r:id="rId9"/>
    <p:sldId id="262" r:id="rId10"/>
    <p:sldId id="267" r:id="rId11"/>
    <p:sldId id="278" r:id="rId12"/>
    <p:sldId id="279" r:id="rId13"/>
    <p:sldId id="293" r:id="rId14"/>
    <p:sldId id="280" r:id="rId15"/>
    <p:sldId id="281" r:id="rId16"/>
    <p:sldId id="284" r:id="rId17"/>
    <p:sldId id="282" r:id="rId18"/>
    <p:sldId id="295" r:id="rId19"/>
    <p:sldId id="270" r:id="rId20"/>
    <p:sldId id="269" r:id="rId21"/>
    <p:sldId id="300" r:id="rId22"/>
    <p:sldId id="301" r:id="rId23"/>
    <p:sldId id="271" r:id="rId24"/>
    <p:sldId id="302" r:id="rId25"/>
    <p:sldId id="289" r:id="rId26"/>
    <p:sldId id="276" r:id="rId27"/>
    <p:sldId id="285" r:id="rId28"/>
    <p:sldId id="286" r:id="rId29"/>
    <p:sldId id="287" r:id="rId30"/>
    <p:sldId id="288" r:id="rId31"/>
  </p:sldIdLst>
  <p:sldSz cx="12192000" cy="6858000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200"/>
            </a:lvl1pPr>
          </a:lstStyle>
          <a:p>
            <a:fld id="{76015383-7975-4203-8AD4-0A0625A91C6E}" type="datetimeFigureOut">
              <a:rPr kumimoji="1" lang="ja-JP" altLang="en-US" smtClean="0"/>
              <a:t>2025/12/10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79" rIns="95558" bIns="4777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5558" tIns="47779" rIns="95558" bIns="4777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200"/>
            </a:lvl1pPr>
          </a:lstStyle>
          <a:p>
            <a:fld id="{F49C64B6-877A-474F-A43B-1CEBAD8368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2463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ミッション１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C64B6-877A-474F-A43B-1CEBAD83687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30516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ミッション３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C64B6-877A-474F-A43B-1CEBAD836871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7671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ミッション３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C64B6-877A-474F-A43B-1CEBAD836871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8549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ミッション３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C64B6-877A-474F-A43B-1CEBAD836871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3139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ミッション３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C64B6-877A-474F-A43B-1CEBAD836871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99399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ミッション３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C64B6-877A-474F-A43B-1CEBAD836871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64752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ミッション３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C64B6-877A-474F-A43B-1CEBAD836871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55807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ミッション３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C64B6-877A-474F-A43B-1CEBAD836871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26592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ミッション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C64B6-877A-474F-A43B-1CEBAD836871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37265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ミッション４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C64B6-877A-474F-A43B-1CEBAD836871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00003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ミッション５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C64B6-877A-474F-A43B-1CEBAD836871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3436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ミッション２　</a:t>
            </a:r>
            <a:r>
              <a:rPr kumimoji="1" lang="en-US" altLang="ja-JP" dirty="0"/>
              <a:t>A</a:t>
            </a:r>
            <a:r>
              <a:rPr kumimoji="1" lang="ja-JP" altLang="en-US" dirty="0"/>
              <a:t>３</a:t>
            </a:r>
            <a:endParaRPr kumimoji="1" lang="en-US" altLang="ja-JP" dirty="0"/>
          </a:p>
          <a:p>
            <a:r>
              <a:rPr kumimoji="1" lang="ja-JP" altLang="en-US" dirty="0"/>
              <a:t>出入り口の番号と経路、動物救護所の位置を記入する。</a:t>
            </a:r>
            <a:endParaRPr kumimoji="1" lang="en-US" altLang="ja-JP" dirty="0"/>
          </a:p>
          <a:p>
            <a:r>
              <a:rPr kumimoji="1" lang="ja-JP" altLang="en-US" dirty="0"/>
              <a:t>赤矢印の記入</a:t>
            </a:r>
            <a:endParaRPr kumimoji="1" lang="en-US" altLang="ja-JP" dirty="0"/>
          </a:p>
          <a:p>
            <a:r>
              <a:rPr kumimoji="1" lang="ja-JP" altLang="en-US" dirty="0"/>
              <a:t>現在地の記入</a:t>
            </a:r>
            <a:endParaRPr kumimoji="1" lang="en-US" altLang="ja-JP" dirty="0"/>
          </a:p>
          <a:p>
            <a:r>
              <a:rPr kumimoji="1" lang="ja-JP" altLang="en-US" dirty="0"/>
              <a:t>参考：住宅地図１４番（三寺小周辺）コピーして持っていく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C64B6-877A-474F-A43B-1CEBAD83687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95950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C64B6-877A-474F-A43B-1CEBAD836871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9960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ミッション８　</a:t>
            </a:r>
            <a:r>
              <a:rPr kumimoji="1" lang="en-US" altLang="ja-JP" dirty="0"/>
              <a:t>A3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C64B6-877A-474F-A43B-1CEBAD836871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15148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ミッション８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C64B6-877A-474F-A43B-1CEBAD836871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4806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ミッション９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C64B6-877A-474F-A43B-1CEBAD836871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75864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ミッション９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C64B6-877A-474F-A43B-1CEBAD836871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43821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ミッション９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C64B6-877A-474F-A43B-1CEBAD836871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37185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ミッション９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C64B6-877A-474F-A43B-1CEBAD836871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5815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ミッション９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C64B6-877A-474F-A43B-1CEBAD836871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6484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ミッション９　イラスト　不潔なエサ皿の図にチェンジ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C64B6-877A-474F-A43B-1CEBAD836871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06342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ミッション９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C64B6-877A-474F-A43B-1CEBAD836871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828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ミッション３看板</a:t>
            </a:r>
            <a:r>
              <a:rPr kumimoji="1" lang="en-US" altLang="ja-JP" dirty="0"/>
              <a:t>A</a:t>
            </a:r>
            <a:r>
              <a:rPr kumimoji="1" lang="ja-JP" altLang="en-US" dirty="0"/>
              <a:t>３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C64B6-877A-474F-A43B-1CEBAD83687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3491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ミッション３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C64B6-877A-474F-A43B-1CEBAD83687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3366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ミッション３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C64B6-877A-474F-A43B-1CEBAD836871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1757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ミッション４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C64B6-877A-474F-A43B-1CEBAD836871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8691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ミッション４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C64B6-877A-474F-A43B-1CEBAD836871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6385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ミッション３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C64B6-877A-474F-A43B-1CEBAD836871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96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ミッション３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C64B6-877A-474F-A43B-1CEBAD836871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1605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75706-1C0E-45EB-9BC7-F490931AA60D}" type="datetimeFigureOut">
              <a:rPr kumimoji="1" lang="ja-JP" altLang="en-US" smtClean="0"/>
              <a:t>2025/12/10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E3BB8-9B6D-47D2-9B14-C312DBD667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0774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75706-1C0E-45EB-9BC7-F490931AA60D}" type="datetimeFigureOut">
              <a:rPr kumimoji="1" lang="ja-JP" altLang="en-US" smtClean="0"/>
              <a:t>2025/12/10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E3BB8-9B6D-47D2-9B14-C312DBD667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3532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75706-1C0E-45EB-9BC7-F490931AA60D}" type="datetimeFigureOut">
              <a:rPr kumimoji="1" lang="ja-JP" altLang="en-US" smtClean="0"/>
              <a:t>2025/12/10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E3BB8-9B6D-47D2-9B14-C312DBD667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1208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75706-1C0E-45EB-9BC7-F490931AA60D}" type="datetimeFigureOut">
              <a:rPr kumimoji="1" lang="ja-JP" altLang="en-US" smtClean="0"/>
              <a:t>2025/12/10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E3BB8-9B6D-47D2-9B14-C312DBD667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687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75706-1C0E-45EB-9BC7-F490931AA60D}" type="datetimeFigureOut">
              <a:rPr kumimoji="1" lang="ja-JP" altLang="en-US" smtClean="0"/>
              <a:t>2025/12/10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E3BB8-9B6D-47D2-9B14-C312DBD667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8682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75706-1C0E-45EB-9BC7-F490931AA60D}" type="datetimeFigureOut">
              <a:rPr kumimoji="1" lang="ja-JP" altLang="en-US" smtClean="0"/>
              <a:t>2025/12/10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E3BB8-9B6D-47D2-9B14-C312DBD667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3828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75706-1C0E-45EB-9BC7-F490931AA60D}" type="datetimeFigureOut">
              <a:rPr kumimoji="1" lang="ja-JP" altLang="en-US" smtClean="0"/>
              <a:t>2025/12/10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E3BB8-9B6D-47D2-9B14-C312DBD667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2414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75706-1C0E-45EB-9BC7-F490931AA60D}" type="datetimeFigureOut">
              <a:rPr kumimoji="1" lang="ja-JP" altLang="en-US" smtClean="0"/>
              <a:t>2025/12/10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E3BB8-9B6D-47D2-9B14-C312DBD667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4775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75706-1C0E-45EB-9BC7-F490931AA60D}" type="datetimeFigureOut">
              <a:rPr kumimoji="1" lang="ja-JP" altLang="en-US" smtClean="0"/>
              <a:t>2025/12/10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E3BB8-9B6D-47D2-9B14-C312DBD667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2523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75706-1C0E-45EB-9BC7-F490931AA60D}" type="datetimeFigureOut">
              <a:rPr kumimoji="1" lang="ja-JP" altLang="en-US" smtClean="0"/>
              <a:t>2025/12/10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E3BB8-9B6D-47D2-9B14-C312DBD667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6875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75706-1C0E-45EB-9BC7-F490931AA60D}" type="datetimeFigureOut">
              <a:rPr kumimoji="1" lang="ja-JP" altLang="en-US" smtClean="0"/>
              <a:t>2025/12/10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E3BB8-9B6D-47D2-9B14-C312DBD667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823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75706-1C0E-45EB-9BC7-F490931AA60D}" type="datetimeFigureOut">
              <a:rPr kumimoji="1" lang="ja-JP" altLang="en-US" smtClean="0"/>
              <a:t>2025/12/10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E3BB8-9B6D-47D2-9B14-C312DBD667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5333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ctrTitle"/>
          </p:nvPr>
        </p:nvSpPr>
        <p:spPr>
          <a:xfrm>
            <a:off x="894414" y="644578"/>
            <a:ext cx="9908498" cy="4422098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ja-JP" altLang="en-US" sz="5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ペット用スペースの</a:t>
            </a:r>
            <a:br>
              <a:rPr lang="en-US" altLang="ja-JP" sz="5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5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設置作業中です。</a:t>
            </a:r>
            <a:br>
              <a:rPr lang="en-US" altLang="ja-JP" sz="5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br>
              <a:rPr lang="en-US" altLang="ja-JP" sz="5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5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暫定的にこの場所にペットを</a:t>
            </a:r>
            <a:br>
              <a:rPr lang="en-US" altLang="ja-JP" sz="5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5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置いていますが、</a:t>
            </a:r>
            <a:br>
              <a:rPr lang="en-US" altLang="ja-JP" sz="5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5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準備が整い次第、移動させます。</a:t>
            </a:r>
            <a:endParaRPr kumimoji="1" lang="ja-JP" altLang="en-US" sz="5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サブタイトル 6"/>
          <p:cNvSpPr>
            <a:spLocks noGrp="1"/>
          </p:cNvSpPr>
          <p:nvPr>
            <p:ph type="subTitle" idx="1"/>
          </p:nvPr>
        </p:nvSpPr>
        <p:spPr>
          <a:xfrm>
            <a:off x="1820836" y="5992746"/>
            <a:ext cx="9571063" cy="606334"/>
          </a:xfrm>
        </p:spPr>
        <p:txBody>
          <a:bodyPr>
            <a:normAutofit fontScale="92500"/>
          </a:bodyPr>
          <a:lstStyle/>
          <a:p>
            <a:r>
              <a:rPr kumimoji="1" lang="ja-JP" altLang="en-US" baseline="-25000" dirty="0"/>
              <a:t>　　　　　　　　　　　　　　</a:t>
            </a:r>
            <a:r>
              <a:rPr kumimoji="1" lang="en-US" altLang="ja-JP" sz="3200" baseline="-25000" dirty="0"/>
              <a:t>【</a:t>
            </a:r>
            <a:r>
              <a:rPr kumimoji="1" lang="ja-JP" altLang="en-US" sz="3200" baseline="-25000" dirty="0"/>
              <a:t>緊急連絡先　</a:t>
            </a:r>
            <a:r>
              <a:rPr kumimoji="1" lang="ja-JP" altLang="en-US" sz="3200" u="sng" baseline="-25000" dirty="0"/>
              <a:t>　　　　　　　　　　　　　　　　　　</a:t>
            </a:r>
            <a:r>
              <a:rPr kumimoji="1" lang="en-US" altLang="ja-JP" sz="3200" baseline="-25000" dirty="0"/>
              <a:t>】</a:t>
            </a:r>
            <a:endParaRPr kumimoji="1" lang="ja-JP" altLang="en-US" sz="3200" baseline="-250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041" y="752158"/>
            <a:ext cx="1651505" cy="162744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829" y="732379"/>
            <a:ext cx="1671577" cy="164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77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16816" y="946088"/>
            <a:ext cx="9700912" cy="4468785"/>
          </a:xfrm>
        </p:spPr>
        <p:txBody>
          <a:bodyPr/>
          <a:lstStyle/>
          <a:p>
            <a:pPr algn="ctr"/>
            <a:r>
              <a:rPr kumimoji="1" lang="ja-JP" altLang="en-US" sz="6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おねがい！</a:t>
            </a:r>
            <a:br>
              <a:rPr kumimoji="1" lang="en-US" altLang="ja-JP" b="1" dirty="0">
                <a:latin typeface="HGP創英角ｺﾞｼｯｸUB" panose="020B0900000000000000" pitchFamily="50" charset="-128"/>
              </a:rPr>
            </a:br>
            <a:br>
              <a:rPr kumimoji="1" lang="en-US" altLang="ja-JP" sz="6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6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いぬ</a:t>
            </a:r>
            <a:r>
              <a:rPr lang="ja-JP" altLang="en-US" sz="6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に、さわらないでね</a:t>
            </a:r>
            <a:endParaRPr kumimoji="1" lang="ja-JP" altLang="en-US" sz="6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317" y="250172"/>
            <a:ext cx="2858822" cy="285882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71" y="3971746"/>
            <a:ext cx="2375551" cy="246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642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00200" y="736436"/>
            <a:ext cx="9699390" cy="4552387"/>
          </a:xfrm>
        </p:spPr>
        <p:txBody>
          <a:bodyPr/>
          <a:lstStyle/>
          <a:p>
            <a:pPr algn="ctr"/>
            <a:r>
              <a:rPr kumimoji="1" lang="ja-JP" altLang="en-US" sz="6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おねがい！</a:t>
            </a:r>
            <a:br>
              <a:rPr kumimoji="1"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br>
              <a:rPr kumimoji="1" lang="en-US" altLang="ja-JP" sz="6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6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ねこ</a:t>
            </a:r>
            <a:r>
              <a:rPr lang="ja-JP" altLang="en-US" sz="6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に、さわらないでね</a:t>
            </a:r>
            <a:endParaRPr kumimoji="1" lang="ja-JP" altLang="en-US" sz="6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88" y="4227469"/>
            <a:ext cx="2019224" cy="2122707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039" y="286849"/>
            <a:ext cx="2856410" cy="285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60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00" y="4610100"/>
            <a:ext cx="2073729" cy="207372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6832"/>
          </a:xfrm>
        </p:spPr>
        <p:txBody>
          <a:bodyPr/>
          <a:lstStyle/>
          <a:p>
            <a:pPr algn="ctr"/>
            <a:r>
              <a:rPr kumimoji="1" lang="ja-JP" altLang="en-US" sz="8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無断で食べ物を</a:t>
            </a:r>
            <a:br>
              <a:rPr kumimoji="1" lang="en-US" altLang="ja-JP" sz="8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br>
              <a:rPr kumimoji="1" lang="en-US" altLang="ja-JP" sz="8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sz="8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与えないでください。</a:t>
            </a:r>
            <a:br>
              <a:rPr kumimoji="1" lang="en-US" altLang="ja-JP" sz="8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br>
              <a:rPr kumimoji="1" lang="en-US" altLang="ja-JP" dirty="0"/>
            </a:br>
            <a:r>
              <a:rPr lang="ja-JP" altLang="en-US" sz="6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飼い主が管理しています。</a:t>
            </a:r>
            <a:endParaRPr kumimoji="1" lang="ja-JP" altLang="en-US" sz="6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4087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65125"/>
            <a:ext cx="7105401" cy="622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98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8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臆病です！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69858" y="1832809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sz="4000" b="1" dirty="0"/>
              <a:t>こうしょう</a:t>
            </a:r>
            <a:r>
              <a:rPr lang="ja-JP" altLang="en-US" sz="4000" b="1" dirty="0" err="1"/>
              <a:t>じこ</a:t>
            </a:r>
            <a:endParaRPr lang="en-US" altLang="ja-JP" sz="4000" b="1" dirty="0"/>
          </a:p>
          <a:p>
            <a:pPr marL="0" indent="0">
              <a:buNone/>
            </a:pPr>
            <a:r>
              <a:rPr lang="ja-JP" altLang="en-US" sz="7200" b="1" dirty="0"/>
              <a:t>咬傷事故防止のため</a:t>
            </a:r>
            <a:endParaRPr lang="en-US" altLang="ja-JP" sz="7200" b="1" dirty="0"/>
          </a:p>
          <a:p>
            <a:pPr marL="0" indent="0">
              <a:buNone/>
            </a:pPr>
            <a:r>
              <a:rPr lang="ja-JP" altLang="en-US" sz="2400" b="1" dirty="0"/>
              <a:t>　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7200" b="1" dirty="0"/>
              <a:t>さわ</a:t>
            </a:r>
            <a:r>
              <a:rPr kumimoji="1" lang="ja-JP" altLang="en-US" sz="7200" b="1" dirty="0"/>
              <a:t>らないでください。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435" y="243995"/>
            <a:ext cx="2087725" cy="208772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8163" y="1149249"/>
            <a:ext cx="2499448" cy="23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558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82532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8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臆病です。</a:t>
            </a:r>
            <a:br>
              <a:rPr kumimoji="1" lang="en-US" altLang="ja-JP" sz="8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br>
              <a:rPr kumimoji="1" lang="en-US" altLang="ja-JP" sz="8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sz="8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近づかないで！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641" y="82296"/>
            <a:ext cx="3465576" cy="3465576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8" y="4682381"/>
            <a:ext cx="2018853" cy="186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48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443" y="285142"/>
            <a:ext cx="6572858" cy="657285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8718"/>
          </a:xfrm>
        </p:spPr>
        <p:txBody>
          <a:bodyPr>
            <a:normAutofit/>
          </a:bodyPr>
          <a:lstStyle/>
          <a:p>
            <a:r>
              <a:rPr kumimoji="1" lang="ja-JP" altLang="en-US" sz="8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さわらないで！！</a:t>
            </a:r>
          </a:p>
        </p:txBody>
      </p:sp>
    </p:spTree>
    <p:extLst>
      <p:ext uri="{BB962C8B-B14F-4D97-AF65-F5344CB8AC3E}">
        <p14:creationId xmlns:p14="http://schemas.microsoft.com/office/powerpoint/2010/main" val="3855228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03514" y="365125"/>
            <a:ext cx="10515600" cy="54641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kumimoji="1" lang="ja-JP" altLang="en-US" sz="5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ペット</a:t>
            </a:r>
            <a:r>
              <a:rPr lang="ja-JP" altLang="en-US" sz="5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用</a:t>
            </a:r>
            <a:r>
              <a:rPr kumimoji="1" lang="ja-JP" altLang="en-US" sz="5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スペースで</a:t>
            </a:r>
            <a:br>
              <a:rPr kumimoji="1" lang="en-US" altLang="ja-JP" sz="5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sz="5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異常が生じていたら</a:t>
            </a:r>
            <a:br>
              <a:rPr kumimoji="1" lang="en-US" altLang="ja-JP" sz="5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br>
              <a:rPr kumimoji="1" lang="en-US" altLang="ja-JP" sz="5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sz="5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</a:t>
            </a:r>
            <a:r>
              <a:rPr lang="ja-JP" altLang="en-US" sz="54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</a:t>
            </a:r>
            <a:r>
              <a:rPr lang="ja-JP" altLang="en-US" sz="5400" b="1" u="sng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まで</a:t>
            </a:r>
            <a:br>
              <a:rPr lang="en-US" altLang="ja-JP" sz="5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5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ご一報ください。</a:t>
            </a:r>
            <a:endParaRPr kumimoji="1" lang="ja-JP" altLang="en-US" sz="5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879" y="0"/>
            <a:ext cx="2429869" cy="242379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2880" y="4349691"/>
            <a:ext cx="2453837" cy="244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51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569842" y="613603"/>
            <a:ext cx="10999305" cy="2447649"/>
          </a:xfrm>
        </p:spPr>
        <p:txBody>
          <a:bodyPr>
            <a:noAutofit/>
          </a:bodyPr>
          <a:lstStyle/>
          <a:p>
            <a:r>
              <a:rPr kumimoji="1" lang="ja-JP" altLang="en-US" sz="1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ペット同行避難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203170" y="3061252"/>
            <a:ext cx="86106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受　付</a:t>
            </a:r>
            <a:endParaRPr kumimoji="1" lang="ja-JP" altLang="en-US" sz="20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3867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9843" y="179614"/>
            <a:ext cx="10515600" cy="648244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altLang="ja-JP" sz="6600" b="1" dirty="0">
                <a:solidFill>
                  <a:srgbClr val="FF0000"/>
                </a:solidFill>
              </a:rPr>
              <a:t>【</a:t>
            </a:r>
            <a:r>
              <a:rPr lang="ja-JP" altLang="en-US" sz="6600" b="1" dirty="0">
                <a:solidFill>
                  <a:srgbClr val="FF0000"/>
                </a:solidFill>
              </a:rPr>
              <a:t>重要</a:t>
            </a:r>
            <a:r>
              <a:rPr lang="en-US" altLang="ja-JP" sz="6600" b="1" dirty="0">
                <a:solidFill>
                  <a:srgbClr val="FF0000"/>
                </a:solidFill>
              </a:rPr>
              <a:t>】 </a:t>
            </a:r>
            <a:br>
              <a:rPr lang="en-US" altLang="ja-JP" sz="6600" b="1" dirty="0">
                <a:solidFill>
                  <a:srgbClr val="FF0000"/>
                </a:solidFill>
              </a:rPr>
            </a:br>
            <a:r>
              <a:rPr lang="ja-JP" altLang="en-US" sz="1200" b="1" dirty="0">
                <a:solidFill>
                  <a:srgbClr val="FF0000"/>
                </a:solidFill>
              </a:rPr>
              <a:t>　</a:t>
            </a:r>
            <a:br>
              <a:rPr lang="en-US" altLang="ja-JP" sz="6600" b="1" dirty="0"/>
            </a:br>
            <a:r>
              <a:rPr lang="ja-JP" altLang="en-US" sz="4000" b="1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ペット用スペースを利用する際は、</a:t>
            </a:r>
            <a:br>
              <a:rPr lang="en-US" altLang="ja-JP" sz="4000" b="1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</a:br>
            <a:r>
              <a:rPr lang="ja-JP" altLang="en-US" sz="4000" b="1" dirty="0">
                <a:solidFill>
                  <a:srgbClr val="FF0000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必ず</a:t>
            </a:r>
            <a:r>
              <a:rPr lang="ja-JP" altLang="en-US" sz="4000" b="1" dirty="0">
                <a:solidFill>
                  <a:srgbClr val="0070C0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ペット飼育届出票</a:t>
            </a:r>
            <a:r>
              <a:rPr lang="ja-JP" altLang="en-US" sz="4000" b="1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に記入し、</a:t>
            </a:r>
            <a:br>
              <a:rPr lang="en-US" altLang="ja-JP" sz="4000" b="1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</a:br>
            <a:r>
              <a:rPr lang="ja-JP" altLang="en-US" sz="4000" b="1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受付ファイルに綴りましょう！</a:t>
            </a:r>
            <a:br>
              <a:rPr lang="en-US" altLang="ja-JP" sz="4000" b="1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</a:br>
            <a:br>
              <a:rPr lang="en-US" altLang="ja-JP" sz="4000" b="1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</a:br>
            <a:r>
              <a:rPr lang="ja-JP" altLang="en-US" sz="4000" b="1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（退所時は、届出票に</a:t>
            </a:r>
            <a:r>
              <a:rPr lang="ja-JP" altLang="en-US" sz="4000" b="1" dirty="0">
                <a:solidFill>
                  <a:srgbClr val="0070C0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退所日</a:t>
            </a:r>
            <a:r>
              <a:rPr lang="ja-JP" altLang="en-US" sz="4000" b="1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を記入しましょう）</a:t>
            </a:r>
            <a:br>
              <a:rPr lang="en-US" altLang="ja-JP" sz="4000" b="1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</a:br>
            <a:br>
              <a:rPr lang="en-US" altLang="ja-JP" sz="4000" b="1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</a:br>
            <a:r>
              <a:rPr lang="ja-JP" altLang="en-US" sz="4000" b="1" dirty="0">
                <a:solidFill>
                  <a:srgbClr val="0070C0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動物情報カード</a:t>
            </a:r>
            <a:r>
              <a:rPr lang="ja-JP" altLang="en-US" sz="4000" b="1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は、</a:t>
            </a:r>
            <a:br>
              <a:rPr lang="en-US" altLang="ja-JP" sz="4000" b="1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</a:br>
            <a:r>
              <a:rPr lang="ja-JP" altLang="en-US" sz="4000" b="1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飼育動物のケージ等に貼りましょう。</a:t>
            </a:r>
            <a:endParaRPr kumimoji="1" lang="ja-JP" altLang="en-US" sz="4000" b="1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1373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304418" y="0"/>
            <a:ext cx="12030074" cy="1133856"/>
          </a:xfrm>
        </p:spPr>
        <p:txBody>
          <a:bodyPr anchor="t">
            <a:noAutofit/>
          </a:bodyPr>
          <a:lstStyle/>
          <a:p>
            <a:pPr algn="ctr"/>
            <a:r>
              <a:rPr kumimoji="1" lang="ja-JP" altLang="en-US" sz="3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ペットと一緒に避難</a:t>
            </a:r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した方は</a:t>
            </a:r>
            <a:r>
              <a:rPr lang="ja-JP" altLang="en-US" sz="3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印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の場所に来てください</a:t>
            </a:r>
            <a:endParaRPr kumimoji="1" lang="ja-JP" altLang="en-US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153144" y="2306907"/>
            <a:ext cx="2906656" cy="2880607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kumimoji="1" lang="ja-JP" altLang="en-US" sz="2000" dirty="0"/>
              <a:t>ペットを連れた方は、出入口</a:t>
            </a:r>
            <a:r>
              <a:rPr kumimoji="1" lang="ja-JP" altLang="en-US" sz="2000" dirty="0">
                <a:solidFill>
                  <a:schemeClr val="accent2"/>
                </a:solidFill>
              </a:rPr>
              <a:t>□</a:t>
            </a:r>
            <a:r>
              <a:rPr lang="ja-JP" altLang="en-US" sz="2000" dirty="0"/>
              <a:t>から入ってください</a:t>
            </a:r>
            <a:r>
              <a:rPr kumimoji="1" lang="ja-JP" altLang="en-US" sz="2000" dirty="0"/>
              <a:t>。</a:t>
            </a:r>
            <a:endParaRPr kumimoji="1" lang="en-US" altLang="ja-JP" sz="20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sz="2000" dirty="0">
                <a:solidFill>
                  <a:srgbClr val="FF0000"/>
                </a:solidFill>
              </a:rPr>
              <a:t>印</a:t>
            </a:r>
            <a:r>
              <a:rPr lang="ja-JP" altLang="en-US" sz="2000" dirty="0"/>
              <a:t>の場所に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ペット用スペースが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あります。</a:t>
            </a:r>
            <a:endParaRPr kumimoji="1" lang="ja-JP" altLang="en-US" sz="20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94504" y="5285393"/>
            <a:ext cx="1209848" cy="1280264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256797" y="682142"/>
            <a:ext cx="8603740" cy="613013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7265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56488" y="1380109"/>
            <a:ext cx="10515600" cy="1325563"/>
          </a:xfrm>
        </p:spPr>
        <p:txBody>
          <a:bodyPr>
            <a:normAutofit/>
          </a:bodyPr>
          <a:lstStyle/>
          <a:p>
            <a:pPr algn="dist"/>
            <a:r>
              <a:rPr kumimoji="1" lang="ja-JP" altLang="en-US" sz="8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ペット関連掲示板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944" y="3144583"/>
            <a:ext cx="11228614" cy="24077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動物に関連する連絡事項は、この場所に掲示します。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新たに掲示する方は、掲示日時、責任者名を記載の上、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貼ってください。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80786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1286256" y="-64643"/>
            <a:ext cx="9841992" cy="8327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■犬の敷地内の移動はこのルートで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1573533" y="636422"/>
            <a:ext cx="8603740" cy="613013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3147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ja-JP" altLang="en-US" sz="4000" b="1" dirty="0"/>
              <a:t>　</a:t>
            </a:r>
            <a:r>
              <a:rPr kumimoji="1" lang="ja-JP" altLang="en-US" sz="4000" b="1" dirty="0"/>
              <a:t>動物の排泄物はこの場所に捨てましょう。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632" y="5731597"/>
            <a:ext cx="970659" cy="1038138"/>
          </a:xfrm>
          <a:prstGeom prst="rect">
            <a:avLst/>
          </a:prstGeom>
        </p:spPr>
      </p:pic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481614" y="905256"/>
            <a:ext cx="11332464" cy="586447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4273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65632" y="273685"/>
            <a:ext cx="10515600" cy="5088618"/>
          </a:xfrm>
        </p:spPr>
        <p:txBody>
          <a:bodyPr>
            <a:normAutofit/>
          </a:bodyPr>
          <a:lstStyle/>
          <a:p>
            <a:r>
              <a:rPr kumimoji="1" lang="ja-JP" altLang="en-US" sz="6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排泄物は</a:t>
            </a:r>
            <a:br>
              <a:rPr kumimoji="1" lang="en-US" altLang="ja-JP" sz="6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br>
              <a:rPr kumimoji="1" lang="en-US" altLang="ja-JP" sz="6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6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きちんと</a:t>
            </a:r>
            <a:br>
              <a:rPr lang="en-US" altLang="ja-JP" sz="6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br>
              <a:rPr lang="en-US" altLang="ja-JP" sz="6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6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処理しましょう。</a:t>
            </a:r>
            <a:endParaRPr kumimoji="1" lang="ja-JP" altLang="en-US" sz="6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816" y="3602614"/>
            <a:ext cx="2346704" cy="279786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2" y="3674158"/>
            <a:ext cx="1984108" cy="284006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0" y="378721"/>
            <a:ext cx="2758440" cy="275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235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23925" y="155575"/>
            <a:ext cx="10515600" cy="1325563"/>
          </a:xfrm>
        </p:spPr>
        <p:txBody>
          <a:bodyPr/>
          <a:lstStyle/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■ペット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用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スペースの掃除当番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23925" y="1295400"/>
            <a:ext cx="10415380" cy="5182429"/>
          </a:xfrm>
        </p:spPr>
        <p:txBody>
          <a:bodyPr anchor="ctr" anchorCtr="0">
            <a:normAutofit fontScale="85000" lnSpcReduction="1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ja-JP" altLang="en-US" sz="4000" u="dottedHeavy" baseline="-25000" dirty="0"/>
              <a:t>・　　　　　　　　　　　　　　　　　　　　　　　　　　　　　　　　　・</a:t>
            </a:r>
            <a:endParaRPr lang="en-US" altLang="ja-JP" sz="4000" u="dottedHeavy" baseline="-25000" dirty="0"/>
          </a:p>
          <a:p>
            <a:pPr marL="0" indent="0">
              <a:lnSpc>
                <a:spcPct val="160000"/>
              </a:lnSpc>
              <a:buNone/>
            </a:pPr>
            <a:r>
              <a:rPr lang="ja-JP" altLang="en-US" sz="4000" u="dottedHeavy" baseline="-25000" dirty="0"/>
              <a:t>・　　　　　　　　　　　　　　　　　　　　　　　　　　　　　　　　　・ </a:t>
            </a:r>
            <a:endParaRPr lang="en-US" altLang="ja-JP" sz="4000" u="dottedHeavy" baseline="-25000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4000" u="dottedHeavy" baseline="-25000" dirty="0"/>
              <a:t>・　　　　　　　　　　　　　　　　　　　　　　　　　　　　　　　　　・ </a:t>
            </a:r>
            <a:endParaRPr lang="en-US" altLang="ja-JP" sz="4000" u="dottedHeavy" baseline="-25000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4000" u="dottedHeavy" baseline="-25000" dirty="0"/>
              <a:t>・　　　　　　　　　　　　　　　　　　　　　　　　　　　　　　　　　・ </a:t>
            </a:r>
            <a:endParaRPr lang="en-US" altLang="ja-JP" sz="4000" u="dottedHeavy" baseline="-25000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4000" u="dottedHeavy" baseline="-25000" dirty="0"/>
              <a:t>・　　　　　　　　　　　　　　　　　　　　　　　　　　　　　　　　　・ </a:t>
            </a:r>
            <a:endParaRPr lang="en-US" altLang="ja-JP" sz="4000" u="dottedHeavy" baseline="-25000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4000" u="dottedHeavy" baseline="-25000" dirty="0"/>
              <a:t>・　　　　　　　　　　　　　　　　　　　　　　　　　　　　　　　　　・</a:t>
            </a:r>
            <a:endParaRPr lang="en-US" altLang="ja-JP" sz="4000" u="dottedHeavy" baseline="-25000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4000" u="dottedHeavy" baseline="-25000" dirty="0"/>
              <a:t>・　　　　　　　　　　　　　　　　　　　　　　　　　　　　　　　　　・ </a:t>
            </a:r>
            <a:r>
              <a:rPr kumimoji="1" lang="ja-JP" altLang="en-US" u="sng" dirty="0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6858339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9277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5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動物が苦手な</a:t>
            </a:r>
            <a:r>
              <a:rPr lang="ja-JP" altLang="en-US" sz="5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方やアレルギー等で</a:t>
            </a:r>
            <a:br>
              <a:rPr lang="en-US" altLang="ja-JP" sz="5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5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一緒にいられない方に配慮し、</a:t>
            </a:r>
            <a:br>
              <a:rPr lang="en-US" altLang="ja-JP" sz="5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5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避難所内の人と動物との動線も</a:t>
            </a:r>
            <a:br>
              <a:rPr lang="en-US" altLang="ja-JP" sz="5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5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分けましょう。</a:t>
            </a:r>
            <a:endParaRPr kumimoji="1" lang="ja-JP" altLang="en-US" sz="5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53099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80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ペット</a:t>
            </a:r>
            <a:r>
              <a:rPr lang="ja-JP" altLang="en-US" sz="80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用</a:t>
            </a:r>
            <a:r>
              <a:rPr kumimoji="1" lang="ja-JP" altLang="en-US" sz="80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スペース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2122713"/>
            <a:ext cx="10515600" cy="40542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ja-JP" altLang="en-US" sz="5400" dirty="0"/>
              <a:t>事故防止のため、</a:t>
            </a:r>
            <a:endParaRPr lang="en-US" altLang="ja-JP" sz="5400" dirty="0"/>
          </a:p>
          <a:p>
            <a:pPr marL="0" indent="0" algn="ctr">
              <a:buNone/>
            </a:pPr>
            <a:r>
              <a:rPr lang="ja-JP" altLang="en-US" sz="1800" dirty="0"/>
              <a:t>　</a:t>
            </a:r>
            <a:endParaRPr lang="en-US" altLang="ja-JP" sz="1800" dirty="0"/>
          </a:p>
          <a:p>
            <a:pPr marL="0" indent="0" algn="ctr">
              <a:buNone/>
            </a:pPr>
            <a:r>
              <a:rPr kumimoji="1" lang="ja-JP" altLang="en-US" sz="5400" b="1" dirty="0">
                <a:solidFill>
                  <a:srgbClr val="FF0000"/>
                </a:solidFill>
              </a:rPr>
              <a:t>飼い主以外の立ち入り禁止</a:t>
            </a:r>
            <a:endParaRPr kumimoji="1" lang="en-US" altLang="ja-JP" sz="5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kumimoji="1" lang="ja-JP" altLang="en-US" sz="1800" dirty="0"/>
              <a:t>　</a:t>
            </a:r>
            <a:endParaRPr kumimoji="1" lang="en-US" altLang="ja-JP" sz="1800" dirty="0"/>
          </a:p>
          <a:p>
            <a:pPr marL="0" indent="0" algn="ctr">
              <a:buNone/>
            </a:pPr>
            <a:r>
              <a:rPr lang="ja-JP" altLang="en-US" sz="5400" dirty="0"/>
              <a:t>ご用の方は</a:t>
            </a:r>
            <a:r>
              <a:rPr lang="ja-JP" altLang="en-US" sz="5400" i="1" u="sng" dirty="0"/>
              <a:t>　　　　　　</a:t>
            </a:r>
            <a:r>
              <a:rPr lang="ja-JP" altLang="en-US" sz="5400" u="sng" dirty="0"/>
              <a:t>まで</a:t>
            </a:r>
            <a:endParaRPr kumimoji="1" lang="ja-JP" altLang="en-US" sz="5400" u="sng" dirty="0"/>
          </a:p>
        </p:txBody>
      </p:sp>
    </p:spTree>
    <p:extLst>
      <p:ext uri="{BB962C8B-B14F-4D97-AF65-F5344CB8AC3E}">
        <p14:creationId xmlns:p14="http://schemas.microsoft.com/office/powerpoint/2010/main" val="15915032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22020"/>
            <a:ext cx="10515600" cy="57091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6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臭いは苦情の</a:t>
            </a:r>
            <a:br>
              <a:rPr kumimoji="1" lang="en-US" altLang="ja-JP" sz="6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sz="6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原因です。</a:t>
            </a:r>
            <a:br>
              <a:rPr kumimoji="1" lang="en-US" altLang="ja-JP" sz="6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6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みんなで協力して</a:t>
            </a:r>
            <a:br>
              <a:rPr lang="en-US" altLang="ja-JP" sz="6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6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掃除しましょう！</a:t>
            </a:r>
            <a:endParaRPr kumimoji="1" lang="ja-JP" altLang="en-US" sz="6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428" y="1861458"/>
            <a:ext cx="3063467" cy="378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6457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6011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8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ゴミをきちんと</a:t>
            </a:r>
            <a:br>
              <a:rPr kumimoji="1" lang="en-US" altLang="ja-JP" sz="8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8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片付けよう！</a:t>
            </a:r>
            <a:endParaRPr kumimoji="1" lang="ja-JP" altLang="en-US" sz="8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342" y="3584288"/>
            <a:ext cx="2538796" cy="271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103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65632" y="355981"/>
            <a:ext cx="10515600" cy="56111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7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排水溝を清潔に！</a:t>
            </a:r>
            <a:br>
              <a:rPr kumimoji="1" lang="en-US" altLang="ja-JP" sz="7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7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抜け毛や食べ残しは</a:t>
            </a:r>
            <a:br>
              <a:rPr lang="en-US" altLang="ja-JP" sz="7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7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片付けましょう！</a:t>
            </a:r>
            <a:endParaRPr kumimoji="1" lang="ja-JP" altLang="en-US" sz="7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463" y="4057976"/>
            <a:ext cx="2200457" cy="220045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389" y="3375142"/>
            <a:ext cx="3276603" cy="320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339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893380"/>
            <a:ext cx="10515600" cy="57386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ja-JP" altLang="en-US" sz="14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動物救護所</a:t>
            </a:r>
            <a:endParaRPr kumimoji="1" lang="en-US" altLang="ja-JP" sz="14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None/>
            </a:pPr>
            <a:endParaRPr lang="en-US" altLang="ja-JP" sz="10000" dirty="0"/>
          </a:p>
          <a:p>
            <a:pPr marL="0" indent="0">
              <a:buNone/>
            </a:pPr>
            <a:r>
              <a:rPr lang="ja-JP" altLang="en-US" sz="10000" b="1" dirty="0"/>
              <a:t>ペット用スペース</a:t>
            </a:r>
            <a:endParaRPr kumimoji="1" lang="ja-JP" altLang="en-US" sz="10000" b="1" dirty="0"/>
          </a:p>
        </p:txBody>
      </p:sp>
    </p:spTree>
    <p:extLst>
      <p:ext uri="{BB962C8B-B14F-4D97-AF65-F5344CB8AC3E}">
        <p14:creationId xmlns:p14="http://schemas.microsoft.com/office/powerpoint/2010/main" val="30959632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65632" y="282829"/>
            <a:ext cx="10515600" cy="559480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kumimoji="1" lang="ja-JP" altLang="en-US" sz="8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飼育ルールを守り</a:t>
            </a:r>
            <a:br>
              <a:rPr kumimoji="1" lang="en-US" altLang="ja-JP" sz="8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8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みんなで協力して</a:t>
            </a:r>
            <a:br>
              <a:rPr lang="en-US" altLang="ja-JP" sz="8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8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愛犬・愛猫を</a:t>
            </a:r>
            <a:br>
              <a:rPr lang="en-US" altLang="ja-JP" sz="8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8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守りましょう！</a:t>
            </a:r>
            <a:endParaRPr kumimoji="1" lang="ja-JP" altLang="en-US" sz="8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54" y="3520440"/>
            <a:ext cx="2231267" cy="198586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317" y="3407491"/>
            <a:ext cx="2220393" cy="221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2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06575"/>
          </a:xfrm>
        </p:spPr>
        <p:txBody>
          <a:bodyPr>
            <a:normAutofit/>
          </a:bodyPr>
          <a:lstStyle/>
          <a:p>
            <a:r>
              <a:rPr lang="ja-JP" altLang="en-US" sz="6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犬</a:t>
            </a:r>
            <a:r>
              <a:rPr kumimoji="1" lang="ja-JP" altLang="en-US" sz="6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の飼育場所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01" y="212528"/>
            <a:ext cx="6743724" cy="664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466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06575"/>
          </a:xfrm>
        </p:spPr>
        <p:txBody>
          <a:bodyPr>
            <a:normAutofit/>
          </a:bodyPr>
          <a:lstStyle/>
          <a:p>
            <a:r>
              <a:rPr kumimoji="1" lang="ja-JP" altLang="en-US" sz="6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猫の飼育場所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470" y="310633"/>
            <a:ext cx="6758656" cy="666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737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00100" y="-12638"/>
            <a:ext cx="10515600" cy="1953759"/>
          </a:xfrm>
        </p:spPr>
        <p:txBody>
          <a:bodyPr>
            <a:normAutofit/>
          </a:bodyPr>
          <a:lstStyle/>
          <a:p>
            <a:pPr algn="ctr"/>
            <a:r>
              <a:rPr lang="ja-JP" altLang="en-US" sz="9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ペット同行避難</a:t>
            </a:r>
            <a:r>
              <a:rPr lang="ja-JP" altLang="en-US" sz="2000" b="1" dirty="0"/>
              <a:t>　　</a:t>
            </a:r>
            <a:endParaRPr kumimoji="1" lang="ja-JP" altLang="en-US" sz="7200" b="1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4" name="左矢印 3"/>
          <p:cNvSpPr/>
          <p:nvPr/>
        </p:nvSpPr>
        <p:spPr>
          <a:xfrm>
            <a:off x="3257550" y="3981430"/>
            <a:ext cx="5600700" cy="218802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2971800" y="1941121"/>
            <a:ext cx="65913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8000" b="1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受付はこちら</a:t>
            </a:r>
            <a:endParaRPr lang="ja-JP" altLang="en-US" sz="8000" dirty="0"/>
          </a:p>
        </p:txBody>
      </p:sp>
    </p:spTree>
    <p:extLst>
      <p:ext uri="{BB962C8B-B14F-4D97-AF65-F5344CB8AC3E}">
        <p14:creationId xmlns:p14="http://schemas.microsoft.com/office/powerpoint/2010/main" val="3223990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00100" y="-12638"/>
            <a:ext cx="10515600" cy="1953759"/>
          </a:xfrm>
        </p:spPr>
        <p:txBody>
          <a:bodyPr>
            <a:normAutofit/>
          </a:bodyPr>
          <a:lstStyle/>
          <a:p>
            <a:pPr algn="ctr"/>
            <a:r>
              <a:rPr lang="ja-JP" altLang="en-US" sz="9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ペット同行避難</a:t>
            </a:r>
            <a:r>
              <a:rPr lang="ja-JP" altLang="en-US" sz="2000" b="1" dirty="0"/>
              <a:t>　　</a:t>
            </a:r>
            <a:endParaRPr kumimoji="1" lang="ja-JP" altLang="en-US" sz="7200" b="1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4" name="左矢印 3"/>
          <p:cNvSpPr/>
          <p:nvPr/>
        </p:nvSpPr>
        <p:spPr>
          <a:xfrm flipH="1">
            <a:off x="3257550" y="3981430"/>
            <a:ext cx="5600700" cy="218802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2971800" y="1941121"/>
            <a:ext cx="65913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8000" b="1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受付はこちら</a:t>
            </a:r>
            <a:endParaRPr lang="ja-JP" altLang="en-US" sz="8000" dirty="0"/>
          </a:p>
        </p:txBody>
      </p:sp>
    </p:spTree>
    <p:extLst>
      <p:ext uri="{BB962C8B-B14F-4D97-AF65-F5344CB8AC3E}">
        <p14:creationId xmlns:p14="http://schemas.microsoft.com/office/powerpoint/2010/main" val="210036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277" y="164426"/>
            <a:ext cx="6556900" cy="640441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77043" y="805996"/>
            <a:ext cx="10150930" cy="5431518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8800" b="1" dirty="0">
                <a:latin typeface="+mn-ea"/>
                <a:ea typeface="+mn-ea"/>
              </a:rPr>
              <a:t>飼い主以外</a:t>
            </a:r>
            <a:br>
              <a:rPr kumimoji="1" lang="en-US" altLang="ja-JP" sz="8800" b="1" dirty="0">
                <a:latin typeface="+mn-ea"/>
                <a:ea typeface="+mn-ea"/>
              </a:rPr>
            </a:br>
            <a:r>
              <a:rPr kumimoji="1" lang="ja-JP" altLang="en-US" sz="3600" b="1" dirty="0">
                <a:latin typeface="+mn-ea"/>
                <a:ea typeface="+mn-ea"/>
              </a:rPr>
              <a:t>　</a:t>
            </a:r>
            <a:br>
              <a:rPr kumimoji="1" lang="en-US" altLang="ja-JP" sz="8800" b="1" dirty="0">
                <a:latin typeface="+mn-ea"/>
                <a:ea typeface="+mn-ea"/>
              </a:rPr>
            </a:br>
            <a:r>
              <a:rPr kumimoji="1" lang="ja-JP" altLang="en-US" sz="8800" b="1" dirty="0">
                <a:latin typeface="+mn-ea"/>
                <a:ea typeface="+mn-ea"/>
              </a:rPr>
              <a:t>無断立入禁止</a:t>
            </a:r>
          </a:p>
        </p:txBody>
      </p:sp>
    </p:spTree>
    <p:extLst>
      <p:ext uri="{BB962C8B-B14F-4D97-AF65-F5344CB8AC3E}">
        <p14:creationId xmlns:p14="http://schemas.microsoft.com/office/powerpoint/2010/main" val="3853578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334" y="3681113"/>
            <a:ext cx="2931453" cy="270793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8457" y="365126"/>
            <a:ext cx="10635343" cy="3798660"/>
          </a:xfrm>
        </p:spPr>
        <p:txBody>
          <a:bodyPr/>
          <a:lstStyle/>
          <a:p>
            <a:pPr algn="ctr"/>
            <a:r>
              <a:rPr kumimoji="1" lang="ja-JP" altLang="en-US" sz="6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おねがい！</a:t>
            </a:r>
            <a:br>
              <a:rPr kumimoji="1" lang="en-US" altLang="ja-JP" b="1" dirty="0">
                <a:latin typeface="HGP創英角ｺﾞｼｯｸUB" panose="020B0900000000000000" pitchFamily="50" charset="-128"/>
              </a:rPr>
            </a:br>
            <a:br>
              <a:rPr kumimoji="1" lang="en-US" altLang="ja-JP" sz="6000" b="1" dirty="0">
                <a:latin typeface="HGP創英角ｺﾞｼｯｸUB" panose="020B0900000000000000" pitchFamily="50" charset="-128"/>
              </a:rPr>
            </a:br>
            <a:r>
              <a:rPr lang="ja-JP" altLang="en-US" sz="6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ここには、はいらないでね</a:t>
            </a:r>
            <a:endParaRPr kumimoji="1" lang="ja-JP" altLang="en-US" sz="6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1039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617</Words>
  <PresentationFormat>ワイド画面</PresentationFormat>
  <Paragraphs>122</Paragraphs>
  <Slides>30</Slides>
  <Notes>29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9" baseType="lpstr">
      <vt:lpstr>HGP創英角ｺﾞｼｯｸUB</vt:lpstr>
      <vt:lpstr>HGSｺﾞｼｯｸM</vt:lpstr>
      <vt:lpstr>HGS創英角ｺﾞｼｯｸUB</vt:lpstr>
      <vt:lpstr>HG丸ｺﾞｼｯｸM-PRO</vt:lpstr>
      <vt:lpstr>HG創英角ｺﾞｼｯｸUB</vt:lpstr>
      <vt:lpstr>游ゴシック</vt:lpstr>
      <vt:lpstr>游ゴシック Light</vt:lpstr>
      <vt:lpstr>Arial</vt:lpstr>
      <vt:lpstr>Office テーマ</vt:lpstr>
      <vt:lpstr>ペット用スペースの 設置作業中です。 　　 暫定的にこの場所にペットを 置いていますが、 準備が整い次第、移動させます。</vt:lpstr>
      <vt:lpstr>ペットと一緒に避難した方は印の場所に来てください</vt:lpstr>
      <vt:lpstr>PowerPoint プレゼンテーション</vt:lpstr>
      <vt:lpstr>犬の飼育場所</vt:lpstr>
      <vt:lpstr>猫の飼育場所</vt:lpstr>
      <vt:lpstr>ペット同行避難　　</vt:lpstr>
      <vt:lpstr>ペット同行避難　　</vt:lpstr>
      <vt:lpstr>飼い主以外 　 無断立入禁止</vt:lpstr>
      <vt:lpstr>おねがい！  ここには、はいらないでね</vt:lpstr>
      <vt:lpstr>おねがい！  いぬに、さわらないでね</vt:lpstr>
      <vt:lpstr>おねがい！  ねこに、さわらないでね</vt:lpstr>
      <vt:lpstr>無断で食べ物を 　 与えないでください。  飼い主が管理しています。</vt:lpstr>
      <vt:lpstr>PowerPoint プレゼンテーション</vt:lpstr>
      <vt:lpstr>　臆病です！</vt:lpstr>
      <vt:lpstr>臆病です。  近づかないで！</vt:lpstr>
      <vt:lpstr>　さわらないで！！</vt:lpstr>
      <vt:lpstr>　ペット用スペースで 　異常が生じていたら  　　　　　　　　　　　まで 　　　　　　　ご一報ください。</vt:lpstr>
      <vt:lpstr>ペット同行避難</vt:lpstr>
      <vt:lpstr>【重要】  　 ペット用スペースを利用する際は、 必ずペット飼育届出票に記入し、 受付ファイルに綴りましょう！  （退所時は、届出票に退所日を記入しましょう）  動物情報カードは、 飼育動物のケージ等に貼りましょう。</vt:lpstr>
      <vt:lpstr>ペット関連掲示板</vt:lpstr>
      <vt:lpstr>PowerPoint プレゼンテーション</vt:lpstr>
      <vt:lpstr>　動物の排泄物はこの場所に捨てましょう。</vt:lpstr>
      <vt:lpstr>排泄物は 　 きちんと 　 処理しましょう。</vt:lpstr>
      <vt:lpstr>■ペット用スペースの掃除当番</vt:lpstr>
      <vt:lpstr>動物が苦手な方やアレルギー等で 一緒にいられない方に配慮し、 避難所内の人と動物との動線も 分けましょう。</vt:lpstr>
      <vt:lpstr>ペット用スペース</vt:lpstr>
      <vt:lpstr>臭いは苦情の 原因です。 みんなで協力して 掃除しましょう！</vt:lpstr>
      <vt:lpstr>ゴミをきちんと 片付けよう！</vt:lpstr>
      <vt:lpstr>排水溝を清潔に！ 抜け毛や食べ残しは 片付けましょう！</vt:lpstr>
      <vt:lpstr>飼育ルールを守り みんなで協力して 愛犬・愛猫を 守りましょう！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2025-10-28T00:16:15Z</cp:lastPrinted>
  <dcterms:created xsi:type="dcterms:W3CDTF">2024-06-21T05:11:58Z</dcterms:created>
  <dcterms:modified xsi:type="dcterms:W3CDTF">2025-12-10T06:09:24Z</dcterms:modified>
</cp:coreProperties>
</file>