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E14EE8-5099-BFA0-8FDC-EFCA29C74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2C24F2A-D850-CDD0-E54B-54952E8F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51FEF4-72AC-1F1F-E5EA-617D2B77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776-498F-478D-9031-7D2A412C7581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C31A64-2A59-4E27-B436-81D04241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22C4D8-D447-5F6E-1818-F524AD17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EC84-9810-423B-B896-7A8FFCD21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68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AE2019-0395-523B-0B22-F8BBBD94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9E0A314-5824-8CEF-0E81-8E916FB1A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818AE8-0057-B821-96D1-8C40191DD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776-498F-478D-9031-7D2A412C7581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0CEDAC-DE4A-D3D7-87C0-CCDBFA128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C71C67-5A35-0387-EC0F-F640EDC4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EC84-9810-423B-B896-7A8FFCD21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99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EDE39CA-C97F-78A9-1C5B-C20ADDBF50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4BF0C5E-E611-8D73-F0A6-DA00A0983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2064BB-0E13-4715-08D4-50BD6784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776-498F-478D-9031-7D2A412C7581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CFF6A5-AD54-9057-DB2D-5E860CC63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910ED6-18BC-9E79-79A9-DB78331D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EC84-9810-423B-B896-7A8FFCD21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99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8B53A8-4839-FD7C-C16D-34813066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25E748-080D-DDDF-2C5C-B78005768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F20F24-E98B-CF8C-DAA9-C39E15D1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776-498F-478D-9031-7D2A412C7581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F762E5-CBBE-8908-DC72-8D04C0A94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80FEEC-4B8E-D750-4C6B-CFACAEFC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EC84-9810-423B-B896-7A8FFCD21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09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CCA586-4A36-67CF-C60E-7C14BFDF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122BA4D-9BB1-0659-72BB-DC95075F6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C796DC-130C-2AA9-C4F8-FEA1A49C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776-498F-478D-9031-7D2A412C7581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4B846D-DC1C-E96A-3218-BBBBA0CF5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1609AF-A183-8020-0493-6C74A1993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EC84-9810-423B-B896-7A8FFCD21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93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DD1781-2D9A-1B6D-9CA5-4AAB05600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2ACFE1-0788-E681-6665-C4A160E85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3A4548-F714-BF00-0D07-AA9FE1356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62517D2-289A-0079-D56C-A95FFCD0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776-498F-478D-9031-7D2A412C7581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EB75255-0687-0985-2132-5A2B3E7C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154485-ED18-E6D2-25E4-095395A8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EC84-9810-423B-B896-7A8FFCD21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1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59AB8B-14B8-0D85-90E4-6BC8FEEB8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F8A0DC9-4925-3111-9488-F2A2C55B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E54D8FA-2089-30D1-35E0-CB3FF4051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47B067-5BE2-ACF0-CD83-082B192C8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53DD967-D534-9567-FE34-AFB943FD9B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338CB3D-535B-46AD-39A7-00A51425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776-498F-478D-9031-7D2A412C7581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1A10D2-64B9-B628-6AE2-112DDC70F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0834EC1-FF70-A0B7-881D-1A41129C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EC84-9810-423B-B896-7A8FFCD21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10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228BDA-17A1-84B0-F77E-C177CF2BE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088F179-EEC1-0EA0-4612-97C0EC6F9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776-498F-478D-9031-7D2A412C7581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B65D910-5861-B0B5-3920-1481A00C8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7AAE6E-FCBF-E345-0481-B8E48473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EC84-9810-423B-B896-7A8FFCD21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42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D6E8639-0A21-9E4A-BBD4-6CE2A957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776-498F-478D-9031-7D2A412C7581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0F7997D-4D86-32C3-FD79-5F4BF25CC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63342F-BE45-0627-FD4A-7651359E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EC84-9810-423B-B896-7A8FFCD21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43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9B084D-2137-EED8-5765-ECCF32D1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C302E5-23F8-6B63-072D-F324BA07F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A749A81-A21F-A409-4455-C5C903FFB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0B032A-AE18-3C6F-8A52-A09065117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776-498F-478D-9031-7D2A412C7581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D652F79-611A-EBAC-859D-13AD5B89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934B8F-A71E-0D38-FC63-2A0213BC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EC84-9810-423B-B896-7A8FFCD21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10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91AB46-4D04-4279-6811-AFD25784F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2DCCD30-ACFC-82B8-19FE-E8CB441C6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72B280A-5915-E1D7-F353-E75CA586A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D35784-11A6-40B7-AD2C-59A3A3CC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776-498F-478D-9031-7D2A412C7581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B24544-E6ED-5687-09B4-61E9F1C2C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690276-7EDF-8FDB-DBE2-9A97407A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EC84-9810-423B-B896-7A8FFCD21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68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386F849-37F8-E6E1-FC7D-1A6F43FF0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664AD4-9460-E176-491B-5C72F466F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7A7819-A943-FB0B-4950-82E450F68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76776-498F-478D-9031-7D2A412C7581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7B34E4-8BAF-0335-E064-06D184881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C34F2E-AD18-FAD4-A07C-9DE5320BA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AEC84-9810-423B-B896-7A8FFCD21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42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form.jp/form/DnDq/1379772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city.sumida.lg.jp/kenko_fukushi/eisei/juutaku_syukuhaku/sougou/minpakumadoguchi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www.city.sumida.lg.jp/kenko_fukushi/eisei/juutaku_syukuhaku/index.html" TargetMode="External"/><Relationship Id="rId4" Type="http://schemas.openxmlformats.org/officeDocument/2006/relationships/hyperlink" Target="https://www.city.sumida.lg.jp/kenko_fukushi/eisei/juutaku_syukuhaku/kunotorikumi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A27465-4058-663D-C16C-158B794556B6}"/>
              </a:ext>
            </a:extLst>
          </p:cNvPr>
          <p:cNvSpPr txBox="1"/>
          <p:nvPr/>
        </p:nvSpPr>
        <p:spPr>
          <a:xfrm>
            <a:off x="7301166" y="1841673"/>
            <a:ext cx="439234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▶</a:t>
            </a:r>
            <a:r>
              <a:rPr kumimoji="1" lang="ja-JP" altLang="en-US" sz="1600" b="1" dirty="0"/>
              <a:t>①</a:t>
            </a:r>
            <a:r>
              <a:rPr lang="ja-JP" altLang="en-US" sz="1600" b="1" dirty="0"/>
              <a:t>すみだ民泊総合窓口を開設しました</a:t>
            </a:r>
            <a:endParaRPr kumimoji="1" lang="ja-JP" altLang="en-US" sz="1600" b="1" dirty="0"/>
          </a:p>
          <a:p>
            <a:r>
              <a:rPr lang="en-US" altLang="ja-JP" dirty="0">
                <a:hlinkClick r:id="rId2"/>
              </a:rPr>
              <a:t>https://www.city.sumida.lg.jp/kenko_fukushi/eisei/juutaku_syukuhaku/sougou/minpakumadoguchi.html</a:t>
            </a:r>
            <a:endParaRPr lang="en-US" altLang="ja-JP" sz="1600" dirty="0"/>
          </a:p>
          <a:p>
            <a:endParaRPr kumimoji="1" lang="en-US" altLang="ja-JP" sz="1600" dirty="0"/>
          </a:p>
          <a:p>
            <a:r>
              <a:rPr kumimoji="1" lang="en-US" altLang="ja-JP" sz="1600" b="1" dirty="0"/>
              <a:t>▶</a:t>
            </a:r>
            <a:r>
              <a:rPr kumimoji="1" lang="ja-JP" altLang="en-US" sz="1600" b="1" dirty="0"/>
              <a:t>②</a:t>
            </a:r>
            <a:r>
              <a:rPr lang="ja-JP" altLang="en-US" sz="1600" b="1" dirty="0"/>
              <a:t>民泊に関する苦情通報フォーム</a:t>
            </a:r>
            <a:endParaRPr kumimoji="1" lang="ja-JP" altLang="en-US" sz="1600" b="1" dirty="0"/>
          </a:p>
          <a:p>
            <a:r>
              <a:rPr lang="en-US" altLang="ja-JP" dirty="0">
                <a:hlinkClick r:id="rId3"/>
              </a:rPr>
              <a:t>https://logoform.jp/form/DnDq/1379772</a:t>
            </a:r>
            <a:endParaRPr lang="en-US" altLang="ja-JP" dirty="0"/>
          </a:p>
          <a:p>
            <a:endParaRPr kumimoji="1" lang="en-US" altLang="ja-JP" sz="1600" b="1" dirty="0"/>
          </a:p>
          <a:p>
            <a:r>
              <a:rPr kumimoji="1" lang="en-US" altLang="ja-JP" sz="1600" b="1" dirty="0"/>
              <a:t>▶</a:t>
            </a:r>
            <a:r>
              <a:rPr lang="ja-JP" altLang="en-US" sz="1600" b="1" dirty="0"/>
              <a:t>③住宅宿泊事業（民泊）「墨田区の取組」</a:t>
            </a:r>
            <a:endParaRPr kumimoji="1" lang="ja-JP" altLang="en-US" sz="1600" b="1" dirty="0"/>
          </a:p>
          <a:p>
            <a:r>
              <a:rPr lang="en-US" altLang="ja-JP" u="sng" dirty="0">
                <a:hlinkClick r:id="rId4"/>
              </a:rPr>
              <a:t>https://www.city.sumida.lg.jp/kenko_fukushi/eisei/juutaku_syukuhaku/kunotorikumi/index.html</a:t>
            </a:r>
            <a:endParaRPr lang="en-US" altLang="ja-JP" u="sng" dirty="0"/>
          </a:p>
          <a:p>
            <a:endParaRPr kumimoji="1" lang="en-US" altLang="ja-JP" sz="1600" dirty="0"/>
          </a:p>
          <a:p>
            <a:r>
              <a:rPr kumimoji="1" lang="en-US" altLang="ja-JP" sz="1600" b="1" dirty="0"/>
              <a:t>▶</a:t>
            </a:r>
            <a:r>
              <a:rPr kumimoji="1" lang="ja-JP" altLang="en-US" sz="1600" b="1" dirty="0"/>
              <a:t>④住宅宿泊事業（民泊）「</a:t>
            </a:r>
            <a:r>
              <a:rPr kumimoji="1" lang="en-US" altLang="ja-JP" sz="1600" b="1" dirty="0"/>
              <a:t>HP</a:t>
            </a:r>
            <a:r>
              <a:rPr kumimoji="1" lang="ja-JP" altLang="en-US" sz="1600" b="1" dirty="0"/>
              <a:t>全体</a:t>
            </a:r>
            <a:r>
              <a:rPr kumimoji="1" lang="ja-JP" altLang="en-US" sz="1600" dirty="0"/>
              <a:t>」</a:t>
            </a:r>
            <a:r>
              <a:rPr lang="en-US" altLang="ja-JP" u="sng" dirty="0">
                <a:hlinkClick r:id="rId5"/>
              </a:rPr>
              <a:t>https://www.city.sumida.lg.jp/kenko_fukushi/eisei/juutaku_syukuhaku/index.html</a:t>
            </a:r>
            <a:endParaRPr kumimoji="1" lang="ja-JP" altLang="en-US" sz="1600" dirty="0"/>
          </a:p>
        </p:txBody>
      </p:sp>
      <p:pic>
        <p:nvPicPr>
          <p:cNvPr id="4" name="図 3" descr="カレンダ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4596816-079B-D863-C328-32560A3B6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1" y="397406"/>
            <a:ext cx="4810513" cy="3244210"/>
          </a:xfrm>
          <a:prstGeom prst="rect">
            <a:avLst/>
          </a:prstGeom>
        </p:spPr>
      </p:pic>
      <p:pic>
        <p:nvPicPr>
          <p:cNvPr id="11" name="図 10" descr="多角形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D415B66-847F-0645-C92E-9D297A04B2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46" y="3676432"/>
            <a:ext cx="2920256" cy="292025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ACB9FD7-29F5-0100-551C-5BDDF086F906}"/>
              </a:ext>
            </a:extLst>
          </p:cNvPr>
          <p:cNvSpPr txBox="1"/>
          <p:nvPr/>
        </p:nvSpPr>
        <p:spPr>
          <a:xfrm>
            <a:off x="4029213" y="3688333"/>
            <a:ext cx="489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0070C0"/>
                </a:solidFill>
              </a:rPr>
              <a:t>①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D2E7F4D-B3BC-B956-7932-82CE4872C929}"/>
              </a:ext>
            </a:extLst>
          </p:cNvPr>
          <p:cNvSpPr txBox="1"/>
          <p:nvPr/>
        </p:nvSpPr>
        <p:spPr>
          <a:xfrm>
            <a:off x="5428920" y="3676558"/>
            <a:ext cx="489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0070C0"/>
                </a:solidFill>
              </a:rPr>
              <a:t>②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1DAF615-1780-393E-D2EA-BF655963F010}"/>
              </a:ext>
            </a:extLst>
          </p:cNvPr>
          <p:cNvSpPr txBox="1"/>
          <p:nvPr/>
        </p:nvSpPr>
        <p:spPr>
          <a:xfrm>
            <a:off x="4029213" y="5086006"/>
            <a:ext cx="489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70C0"/>
                </a:solidFill>
              </a:rPr>
              <a:t>③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8E84519-9307-648E-E521-430A941E93C9}"/>
              </a:ext>
            </a:extLst>
          </p:cNvPr>
          <p:cNvSpPr txBox="1"/>
          <p:nvPr/>
        </p:nvSpPr>
        <p:spPr>
          <a:xfrm>
            <a:off x="5428920" y="5086005"/>
            <a:ext cx="489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0070C0"/>
                </a:solidFill>
              </a:rPr>
              <a:t>④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454B2AF-884A-A06D-E375-DCA4B55C4C8F}"/>
              </a:ext>
            </a:extLst>
          </p:cNvPr>
          <p:cNvGrpSpPr/>
          <p:nvPr/>
        </p:nvGrpSpPr>
        <p:grpSpPr>
          <a:xfrm>
            <a:off x="1085537" y="3676432"/>
            <a:ext cx="2943676" cy="1453171"/>
            <a:chOff x="2824000" y="2646948"/>
            <a:chExt cx="1075827" cy="2261937"/>
          </a:xfrm>
        </p:grpSpPr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44C21B0C-2FE7-C7A8-5550-1789B36C41B8}"/>
                </a:ext>
              </a:extLst>
            </p:cNvPr>
            <p:cNvCxnSpPr>
              <a:cxnSpLocks/>
            </p:cNvCxnSpPr>
            <p:nvPr/>
          </p:nvCxnSpPr>
          <p:spPr>
            <a:xfrm>
              <a:off x="2824000" y="4870784"/>
              <a:ext cx="1075827" cy="0"/>
            </a:xfrm>
            <a:prstGeom prst="straightConnector1">
              <a:avLst/>
            </a:prstGeom>
            <a:ln w="12700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0B64C88A-0954-03B2-F8A8-B66C21BC1E30}"/>
                </a:ext>
              </a:extLst>
            </p:cNvPr>
            <p:cNvCxnSpPr/>
            <p:nvPr/>
          </p:nvCxnSpPr>
          <p:spPr>
            <a:xfrm>
              <a:off x="2824000" y="2646948"/>
              <a:ext cx="0" cy="2261937"/>
            </a:xfrm>
            <a:prstGeom prst="line">
              <a:avLst/>
            </a:prstGeom>
            <a:ln w="127000">
              <a:solidFill>
                <a:srgbClr val="FF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FC9F4E0-66DC-5369-F552-201EBE70D384}"/>
              </a:ext>
            </a:extLst>
          </p:cNvPr>
          <p:cNvSpPr/>
          <p:nvPr/>
        </p:nvSpPr>
        <p:spPr>
          <a:xfrm>
            <a:off x="408771" y="2663489"/>
            <a:ext cx="1248351" cy="978127"/>
          </a:xfrm>
          <a:prstGeom prst="rect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411DC8-F06F-3EA3-078F-8698A9614DDE}"/>
              </a:ext>
            </a:extLst>
          </p:cNvPr>
          <p:cNvSpPr txBox="1"/>
          <p:nvPr/>
        </p:nvSpPr>
        <p:spPr>
          <a:xfrm>
            <a:off x="1196878" y="3688333"/>
            <a:ext cx="27533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▲新設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lang="en-US" altLang="ja-JP" sz="1600" dirty="0">
                <a:solidFill>
                  <a:srgbClr val="FF0000"/>
                </a:solidFill>
              </a:rPr>
              <a:t>※</a:t>
            </a:r>
            <a:r>
              <a:rPr lang="ja-JP" altLang="en-US" sz="1600" dirty="0">
                <a:solidFill>
                  <a:srgbClr val="FF0000"/>
                </a:solidFill>
              </a:rPr>
              <a:t>以前は、「新型コロナ</a:t>
            </a:r>
            <a:endParaRPr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600" dirty="0">
                <a:solidFill>
                  <a:srgbClr val="FF0000"/>
                </a:solidFill>
              </a:rPr>
              <a:t>　ウイルス対策」だったが、　</a:t>
            </a:r>
            <a:endParaRPr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600" dirty="0">
                <a:solidFill>
                  <a:srgbClr val="FF0000"/>
                </a:solidFill>
              </a:rPr>
              <a:t>　</a:t>
            </a:r>
            <a:r>
              <a:rPr lang="en-US" altLang="ja-JP" sz="1600" dirty="0">
                <a:solidFill>
                  <a:srgbClr val="FF0000"/>
                </a:solidFill>
              </a:rPr>
              <a:t>HP</a:t>
            </a:r>
            <a:r>
              <a:rPr lang="ja-JP" altLang="en-US" sz="1600" dirty="0">
                <a:solidFill>
                  <a:srgbClr val="FF0000"/>
                </a:solidFill>
              </a:rPr>
              <a:t>の閉鎖とともに終了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36E9DE6-5E50-DC71-BF28-C64462D1BA53}"/>
              </a:ext>
            </a:extLst>
          </p:cNvPr>
          <p:cNvSpPr txBox="1"/>
          <p:nvPr/>
        </p:nvSpPr>
        <p:spPr>
          <a:xfrm>
            <a:off x="5572113" y="346756"/>
            <a:ext cx="6619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/>
              <a:t>区公式</a:t>
            </a:r>
            <a:r>
              <a:rPr kumimoji="1" lang="en-US" altLang="ja-JP" sz="1600" b="1" u="sng" dirty="0"/>
              <a:t>LINE </a:t>
            </a:r>
            <a:r>
              <a:rPr kumimoji="1" lang="ja-JP" altLang="en-US" sz="1600" b="1" u="sng" dirty="0"/>
              <a:t>基本メニュー「くらしの安全・安心」変更内容について</a:t>
            </a:r>
            <a:endParaRPr kumimoji="1" lang="en-US" altLang="ja-JP" sz="1600" b="1" u="sng" dirty="0"/>
          </a:p>
        </p:txBody>
      </p:sp>
    </p:spTree>
    <p:extLst>
      <p:ext uri="{BB962C8B-B14F-4D97-AF65-F5344CB8AC3E}">
        <p14:creationId xmlns:p14="http://schemas.microsoft.com/office/powerpoint/2010/main" val="4141297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176</Words>
  <Application>Microsoft Office PowerPoint</Application>
  <PresentationFormat>ワイド画面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広報広聴担当 墨田区</dc:creator>
  <cp:lastModifiedBy>谷田辺　陽介</cp:lastModifiedBy>
  <cp:revision>8</cp:revision>
  <cp:lastPrinted>2026-04-01T02:10:10Z</cp:lastPrinted>
  <dcterms:created xsi:type="dcterms:W3CDTF">2024-11-12T05:16:01Z</dcterms:created>
  <dcterms:modified xsi:type="dcterms:W3CDTF">2026-04-01T02:10:43Z</dcterms:modified>
</cp:coreProperties>
</file>