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72" r:id="rId2"/>
    <p:sldMasterId id="2147483839" r:id="rId3"/>
    <p:sldMasterId id="2147483889" r:id="rId4"/>
    <p:sldMasterId id="2147483928" r:id="rId5"/>
    <p:sldMasterId id="2147484001" r:id="rId6"/>
    <p:sldMasterId id="2147484024" r:id="rId7"/>
  </p:sldMasterIdLst>
  <p:notesMasterIdLst>
    <p:notesMasterId r:id="rId15"/>
  </p:notesMasterIdLst>
  <p:handoutMasterIdLst>
    <p:handoutMasterId r:id="rId16"/>
  </p:handoutMasterIdLst>
  <p:sldIdLst>
    <p:sldId id="1520" r:id="rId8"/>
    <p:sldId id="1521" r:id="rId9"/>
    <p:sldId id="1526" r:id="rId10"/>
    <p:sldId id="1523" r:id="rId11"/>
    <p:sldId id="1522" r:id="rId12"/>
    <p:sldId id="1525" r:id="rId13"/>
    <p:sldId id="1524" r:id="rId1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880" userDrawn="1">
          <p15:clr>
            <a:srgbClr val="A4A3A4"/>
          </p15:clr>
        </p15:guide>
        <p15:guide id="3" pos="2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FFFF00"/>
    <a:srgbClr val="00CC00"/>
    <a:srgbClr val="FFFF99"/>
    <a:srgbClr val="FF7C80"/>
    <a:srgbClr val="66FFFF"/>
    <a:srgbClr val="2E75B6"/>
    <a:srgbClr val="66CCFF"/>
    <a:srgbClr val="FF7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83744" autoAdjust="0"/>
  </p:normalViewPr>
  <p:slideViewPr>
    <p:cSldViewPr snapToGrid="0" showGuides="1">
      <p:cViewPr varScale="1">
        <p:scale>
          <a:sx n="71" d="100"/>
          <a:sy n="71" d="100"/>
        </p:scale>
        <p:origin x="1156" y="44"/>
      </p:cViewPr>
      <p:guideLst>
        <p:guide orient="horz" pos="2092"/>
        <p:guide pos="2880"/>
        <p:guide pos="235"/>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32826"/>
    </p:cViewPr>
  </p:sorterViewPr>
  <p:notesViewPr>
    <p:cSldViewPr snapToGrid="0" showGuides="1">
      <p:cViewPr varScale="1">
        <p:scale>
          <a:sx n="64" d="100"/>
          <a:sy n="64"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7"/>
            <a:ext cx="2918831" cy="495029"/>
          </a:xfrm>
          <a:prstGeom prst="rect">
            <a:avLst/>
          </a:prstGeom>
        </p:spPr>
        <p:txBody>
          <a:bodyPr vert="horz" lIns="91380" tIns="45692" rIns="91380" bIns="45692" rtlCol="0"/>
          <a:lstStyle>
            <a:lvl1pPr algn="l">
              <a:defRPr sz="1100"/>
            </a:lvl1pPr>
          </a:lstStyle>
          <a:p>
            <a:endParaRPr kumimoji="1" lang="ja-JP" altLang="en-US" dirty="0"/>
          </a:p>
        </p:txBody>
      </p:sp>
      <p:sp>
        <p:nvSpPr>
          <p:cNvPr id="3" name="日付プレースホルダー 2"/>
          <p:cNvSpPr>
            <a:spLocks noGrp="1"/>
          </p:cNvSpPr>
          <p:nvPr>
            <p:ph type="dt" sz="quarter" idx="1"/>
          </p:nvPr>
        </p:nvSpPr>
        <p:spPr>
          <a:xfrm>
            <a:off x="3815376" y="7"/>
            <a:ext cx="2918831" cy="495029"/>
          </a:xfrm>
          <a:prstGeom prst="rect">
            <a:avLst/>
          </a:prstGeom>
        </p:spPr>
        <p:txBody>
          <a:bodyPr vert="horz" lIns="91380" tIns="45692" rIns="91380" bIns="45692" rtlCol="0"/>
          <a:lstStyle>
            <a:lvl1pPr algn="r">
              <a:defRPr sz="1100"/>
            </a:lvl1pPr>
          </a:lstStyle>
          <a:p>
            <a:fld id="{AA63A719-9CCA-42BC-AA11-8C71DAA2A3B6}" type="datetimeFigureOut">
              <a:rPr kumimoji="1" lang="ja-JP" altLang="en-US" smtClean="0"/>
              <a:t>2024/3/26</a:t>
            </a:fld>
            <a:endParaRPr kumimoji="1" lang="ja-JP" altLang="en-US" dirty="0"/>
          </a:p>
        </p:txBody>
      </p:sp>
      <p:sp>
        <p:nvSpPr>
          <p:cNvPr id="4" name="フッター プレースホルダー 3"/>
          <p:cNvSpPr>
            <a:spLocks noGrp="1"/>
          </p:cNvSpPr>
          <p:nvPr>
            <p:ph type="ftr" sz="quarter" idx="2"/>
          </p:nvPr>
        </p:nvSpPr>
        <p:spPr>
          <a:xfrm>
            <a:off x="3" y="9371286"/>
            <a:ext cx="2918831" cy="495028"/>
          </a:xfrm>
          <a:prstGeom prst="rect">
            <a:avLst/>
          </a:prstGeom>
        </p:spPr>
        <p:txBody>
          <a:bodyPr vert="horz" lIns="91380" tIns="45692" rIns="91380" bIns="45692" rtlCol="0" anchor="b"/>
          <a:lstStyle>
            <a:lvl1pPr algn="l">
              <a:defRPr sz="1100"/>
            </a:lvl1pPr>
          </a:lstStyle>
          <a:p>
            <a:endParaRPr kumimoji="1" lang="ja-JP" altLang="en-US" dirty="0"/>
          </a:p>
        </p:txBody>
      </p:sp>
      <p:sp>
        <p:nvSpPr>
          <p:cNvPr id="5" name="スライド番号プレースホルダー 4"/>
          <p:cNvSpPr>
            <a:spLocks noGrp="1"/>
          </p:cNvSpPr>
          <p:nvPr>
            <p:ph type="sldNum" sz="quarter" idx="3"/>
          </p:nvPr>
        </p:nvSpPr>
        <p:spPr>
          <a:xfrm>
            <a:off x="3815376" y="9371286"/>
            <a:ext cx="2918831" cy="495028"/>
          </a:xfrm>
          <a:prstGeom prst="rect">
            <a:avLst/>
          </a:prstGeom>
        </p:spPr>
        <p:txBody>
          <a:bodyPr vert="horz" lIns="91380" tIns="45692" rIns="91380" bIns="45692" rtlCol="0" anchor="b"/>
          <a:lstStyle>
            <a:lvl1pPr algn="r">
              <a:defRPr sz="1100"/>
            </a:lvl1pPr>
          </a:lstStyle>
          <a:p>
            <a:fld id="{FC1297DB-3B90-4A37-AC02-15DDC2A838D3}" type="slidenum">
              <a:rPr kumimoji="1" lang="ja-JP" altLang="en-US" smtClean="0"/>
              <a:t>‹#›</a:t>
            </a:fld>
            <a:endParaRPr kumimoji="1" lang="ja-JP" altLang="en-US" dirty="0"/>
          </a:p>
        </p:txBody>
      </p:sp>
    </p:spTree>
    <p:extLst>
      <p:ext uri="{BB962C8B-B14F-4D97-AF65-F5344CB8AC3E}">
        <p14:creationId xmlns:p14="http://schemas.microsoft.com/office/powerpoint/2010/main" val="2837524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19413" cy="495300"/>
          </a:xfrm>
          <a:prstGeom prst="rect">
            <a:avLst/>
          </a:prstGeom>
        </p:spPr>
        <p:txBody>
          <a:bodyPr vert="horz" lIns="91380" tIns="45692" rIns="91380" bIns="45692"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814763" y="0"/>
            <a:ext cx="2919412" cy="495300"/>
          </a:xfrm>
          <a:prstGeom prst="rect">
            <a:avLst/>
          </a:prstGeom>
        </p:spPr>
        <p:txBody>
          <a:bodyPr vert="horz" lIns="91380" tIns="45692" rIns="91380" bIns="45692" rtlCol="0"/>
          <a:lstStyle>
            <a:lvl1pPr algn="r">
              <a:defRPr sz="1100"/>
            </a:lvl1pPr>
          </a:lstStyle>
          <a:p>
            <a:fld id="{C45AE045-EB63-46FA-8CB6-8CA4B59570BF}" type="datetimeFigureOut">
              <a:rPr kumimoji="1" lang="ja-JP" altLang="en-US" smtClean="0"/>
              <a:t>2024/3/26</a:t>
            </a:fld>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380" tIns="45692" rIns="91380" bIns="45692" rtlCol="0" anchor="ctr"/>
          <a:lstStyle/>
          <a:p>
            <a:endParaRPr lang="ja-JP" altLang="en-US" dirty="0"/>
          </a:p>
        </p:txBody>
      </p:sp>
      <p:sp>
        <p:nvSpPr>
          <p:cNvPr id="5" name="ノート プレースホルダー 4"/>
          <p:cNvSpPr>
            <a:spLocks noGrp="1"/>
          </p:cNvSpPr>
          <p:nvPr>
            <p:ph type="body" sz="quarter" idx="3"/>
          </p:nvPr>
        </p:nvSpPr>
        <p:spPr>
          <a:xfrm>
            <a:off x="673103" y="4748218"/>
            <a:ext cx="5389563" cy="3884612"/>
          </a:xfrm>
          <a:prstGeom prst="rect">
            <a:avLst/>
          </a:prstGeom>
        </p:spPr>
        <p:txBody>
          <a:bodyPr vert="horz" lIns="91380" tIns="45692" rIns="91380" bIns="456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371015"/>
            <a:ext cx="2919413" cy="495300"/>
          </a:xfrm>
          <a:prstGeom prst="rect">
            <a:avLst/>
          </a:prstGeom>
        </p:spPr>
        <p:txBody>
          <a:bodyPr vert="horz" lIns="91380" tIns="45692" rIns="91380" bIns="45692"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814763" y="9371015"/>
            <a:ext cx="2919412" cy="495300"/>
          </a:xfrm>
          <a:prstGeom prst="rect">
            <a:avLst/>
          </a:prstGeom>
        </p:spPr>
        <p:txBody>
          <a:bodyPr vert="horz" lIns="91380" tIns="45692" rIns="91380" bIns="45692" rtlCol="0" anchor="b"/>
          <a:lstStyle>
            <a:lvl1pPr algn="r">
              <a:defRPr sz="1100"/>
            </a:lvl1pPr>
          </a:lstStyle>
          <a:p>
            <a:fld id="{5AF96AE0-4D51-41D5-87E0-9FDE0BAFF6F3}" type="slidenum">
              <a:rPr kumimoji="1" lang="ja-JP" altLang="en-US" smtClean="0"/>
              <a:t>‹#›</a:t>
            </a:fld>
            <a:endParaRPr kumimoji="1" lang="ja-JP" altLang="en-US" dirty="0"/>
          </a:p>
        </p:txBody>
      </p:sp>
    </p:spTree>
    <p:extLst>
      <p:ext uri="{BB962C8B-B14F-4D97-AF65-F5344CB8AC3E}">
        <p14:creationId xmlns:p14="http://schemas.microsoft.com/office/powerpoint/2010/main" val="38941292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8713" y="1222375"/>
            <a:ext cx="4408487" cy="3306763"/>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853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950"/>
            </a:lvl1pPr>
            <a:lvl2pPr marL="371471" indent="0" algn="ctr">
              <a:buNone/>
              <a:defRPr sz="1625"/>
            </a:lvl2pPr>
            <a:lvl3pPr marL="742941" indent="0" algn="ctr">
              <a:buNone/>
              <a:defRPr sz="1462"/>
            </a:lvl3pPr>
            <a:lvl4pPr marL="1114412" indent="0" algn="ctr">
              <a:buNone/>
              <a:defRPr sz="1300"/>
            </a:lvl4pPr>
            <a:lvl5pPr marL="1485882" indent="0" algn="ctr">
              <a:buNone/>
              <a:defRPr sz="1300"/>
            </a:lvl5pPr>
            <a:lvl6pPr marL="1857354" indent="0" algn="ctr">
              <a:buNone/>
              <a:defRPr sz="1300"/>
            </a:lvl6pPr>
            <a:lvl7pPr marL="2228824" indent="0" algn="ctr">
              <a:buNone/>
              <a:defRPr sz="1300"/>
            </a:lvl7pPr>
            <a:lvl8pPr marL="2600295" indent="0" algn="ctr">
              <a:buNone/>
              <a:defRPr sz="1300"/>
            </a:lvl8pPr>
            <a:lvl9pPr marL="2971766"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45719B-8089-4D07-AD6C-B7CF4AF123A7}"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373379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11F77D-0911-4190-8EFF-06D2A8FD78F8}"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90916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9"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4"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EDF7E0-6FCB-4387-A15C-21DBDBBD3E76}"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07822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195" indent="0" algn="ctr">
              <a:buNone/>
              <a:defRPr sz="2000"/>
            </a:lvl2pPr>
            <a:lvl3pPr marL="914390" indent="0" algn="ctr">
              <a:buNone/>
              <a:defRPr sz="1800"/>
            </a:lvl3pPr>
            <a:lvl4pPr marL="1371585" indent="0" algn="ctr">
              <a:buNone/>
              <a:defRPr sz="1600"/>
            </a:lvl4pPr>
            <a:lvl5pPr marL="1828778" indent="0" algn="ctr">
              <a:buNone/>
              <a:defRPr sz="1600"/>
            </a:lvl5pPr>
            <a:lvl6pPr marL="2285974" indent="0" algn="ctr">
              <a:buNone/>
              <a:defRPr sz="1600"/>
            </a:lvl6pPr>
            <a:lvl7pPr marL="2743168" indent="0" algn="ctr">
              <a:buNone/>
              <a:defRPr sz="1600"/>
            </a:lvl7pPr>
            <a:lvl8pPr marL="3200363" indent="0" algn="ctr">
              <a:buNone/>
              <a:defRPr sz="1600"/>
            </a:lvl8pPr>
            <a:lvl9pPr marL="3657558"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C8580F-351F-4FF6-8D45-34F839ACAD87}"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227064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A1C1A5-034E-476E-B3A5-43820C181AFB}"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4203716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4254" y="1709747"/>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4254" y="4589472"/>
            <a:ext cx="7886700" cy="1500187"/>
          </a:xfrm>
        </p:spPr>
        <p:txBody>
          <a:bodyPr/>
          <a:lstStyle>
            <a:lvl1pPr marL="0" indent="0">
              <a:buNone/>
              <a:defRPr sz="2400">
                <a:solidFill>
                  <a:schemeClr val="tx1">
                    <a:tint val="75000"/>
                  </a:schemeClr>
                </a:solidFill>
              </a:defRPr>
            </a:lvl1pPr>
            <a:lvl2pPr marL="457195" indent="0">
              <a:buNone/>
              <a:defRPr sz="2000">
                <a:solidFill>
                  <a:schemeClr val="tx1">
                    <a:tint val="75000"/>
                  </a:schemeClr>
                </a:solidFill>
              </a:defRPr>
            </a:lvl2pPr>
            <a:lvl3pPr marL="914390" indent="0">
              <a:buNone/>
              <a:defRPr sz="1800">
                <a:solidFill>
                  <a:schemeClr val="tx1">
                    <a:tint val="75000"/>
                  </a:schemeClr>
                </a:solidFill>
              </a:defRPr>
            </a:lvl3pPr>
            <a:lvl4pPr marL="1371585" indent="0">
              <a:buNone/>
              <a:defRPr sz="1600">
                <a:solidFill>
                  <a:schemeClr val="tx1">
                    <a:tint val="75000"/>
                  </a:schemeClr>
                </a:solidFill>
              </a:defRPr>
            </a:lvl4pPr>
            <a:lvl5pPr marL="1828778" indent="0">
              <a:buNone/>
              <a:defRPr sz="1600">
                <a:solidFill>
                  <a:schemeClr val="tx1">
                    <a:tint val="75000"/>
                  </a:schemeClr>
                </a:solidFill>
              </a:defRPr>
            </a:lvl5pPr>
            <a:lvl6pPr marL="2285974" indent="0">
              <a:buNone/>
              <a:defRPr sz="1600">
                <a:solidFill>
                  <a:schemeClr val="tx1">
                    <a:tint val="75000"/>
                  </a:schemeClr>
                </a:solidFill>
              </a:defRPr>
            </a:lvl6pPr>
            <a:lvl7pPr marL="2743168" indent="0">
              <a:buNone/>
              <a:defRPr sz="1600">
                <a:solidFill>
                  <a:schemeClr val="tx1">
                    <a:tint val="75000"/>
                  </a:schemeClr>
                </a:solidFill>
              </a:defRPr>
            </a:lvl7pPr>
            <a:lvl8pPr marL="3200363" indent="0">
              <a:buNone/>
              <a:defRPr sz="1600">
                <a:solidFill>
                  <a:schemeClr val="tx1">
                    <a:tint val="75000"/>
                  </a:schemeClr>
                </a:solidFill>
              </a:defRPr>
            </a:lvl8pPr>
            <a:lvl9pPr marL="3657558"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39351D-C31F-451B-BC27-C3825C273D48}"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40409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1" y="1825625"/>
            <a:ext cx="387301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2343" y="1825625"/>
            <a:ext cx="387301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156C9C3-8550-4521-A283-78B4343FA5BD}"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80394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120"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117" y="1681163"/>
            <a:ext cx="3868615" cy="823912"/>
          </a:xfrm>
        </p:spPr>
        <p:txBody>
          <a:bodyPr anchor="b"/>
          <a:lstStyle>
            <a:lvl1pPr marL="0" indent="0">
              <a:buNone/>
              <a:defRPr sz="24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117" y="2505075"/>
            <a:ext cx="3868615"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5" y="1681163"/>
            <a:ext cx="3887665" cy="823912"/>
          </a:xfrm>
        </p:spPr>
        <p:txBody>
          <a:bodyPr anchor="b"/>
          <a:lstStyle>
            <a:lvl1pPr marL="0" indent="0">
              <a:buNone/>
              <a:defRPr sz="2400" b="1"/>
            </a:lvl1pPr>
            <a:lvl2pPr marL="457195" indent="0">
              <a:buNone/>
              <a:defRPr sz="2000" b="1"/>
            </a:lvl2pPr>
            <a:lvl3pPr marL="914390" indent="0">
              <a:buNone/>
              <a:defRPr sz="1800" b="1"/>
            </a:lvl3pPr>
            <a:lvl4pPr marL="1371585" indent="0">
              <a:buNone/>
              <a:defRPr sz="1600" b="1"/>
            </a:lvl4pPr>
            <a:lvl5pPr marL="1828778" indent="0">
              <a:buNone/>
              <a:defRPr sz="1600" b="1"/>
            </a:lvl5pPr>
            <a:lvl6pPr marL="2285974" indent="0">
              <a:buNone/>
              <a:defRPr sz="1600" b="1"/>
            </a:lvl6pPr>
            <a:lvl7pPr marL="2743168" indent="0">
              <a:buNone/>
              <a:defRPr sz="1600" b="1"/>
            </a:lvl7pPr>
            <a:lvl8pPr marL="3200363" indent="0">
              <a:buNone/>
              <a:defRPr sz="1600" b="1"/>
            </a:lvl8pPr>
            <a:lvl9pPr marL="3657558"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5" y="2505075"/>
            <a:ext cx="3887665"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E6DDEA-3EF8-4C10-8D33-FC095FEC421C}" type="datetime1">
              <a:rPr kumimoji="1" lang="ja-JP" altLang="en-US" smtClean="0"/>
              <a:t>2024/3/26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47224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889342B-CE8E-48DB-BD02-B3AA3E08844B}" type="datetime1">
              <a:rPr kumimoji="1" lang="ja-JP" altLang="en-US" smtClean="0"/>
              <a:t>2024/3/26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4257199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755AAD-C878-4492-A672-3892F78D12CD}" type="datetime1">
              <a:rPr kumimoji="1" lang="ja-JP" altLang="en-US" smtClean="0"/>
              <a:t>2024/3/26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7086600" y="6356359"/>
            <a:ext cx="2057400" cy="365125"/>
          </a:xfrm>
        </p:spPr>
        <p:txBody>
          <a:bodyPr/>
          <a:lstStyle>
            <a:lvl1pPr>
              <a:defRPr sz="2000"/>
            </a:lvl1pPr>
          </a:lstStyle>
          <a:p>
            <a:fld id="{93EE9C9D-F6EB-4B71-89EA-D14B3628E6D2}" type="slidenum">
              <a:rPr lang="ja-JP" altLang="en-US" smtClean="0"/>
              <a:pPr/>
              <a:t>‹#›</a:t>
            </a:fld>
            <a:endParaRPr lang="ja-JP" altLang="en-US" dirty="0"/>
          </a:p>
        </p:txBody>
      </p:sp>
    </p:spTree>
    <p:extLst>
      <p:ext uri="{BB962C8B-B14F-4D97-AF65-F5344CB8AC3E}">
        <p14:creationId xmlns:p14="http://schemas.microsoft.com/office/powerpoint/2010/main" val="341488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5" y="457200"/>
            <a:ext cx="2948354"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667"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115" y="2057400"/>
            <a:ext cx="2948354" cy="3811588"/>
          </a:xfrm>
        </p:spPr>
        <p:txBody>
          <a:bodyPr/>
          <a:lstStyle>
            <a:lvl1pPr marL="0" indent="0">
              <a:buNone/>
              <a:defRPr sz="1600"/>
            </a:lvl1pPr>
            <a:lvl2pPr marL="457195" indent="0">
              <a:buNone/>
              <a:defRPr sz="1400"/>
            </a:lvl2pPr>
            <a:lvl3pPr marL="914390" indent="0">
              <a:buNone/>
              <a:defRPr sz="1200"/>
            </a:lvl3pPr>
            <a:lvl4pPr marL="1371585" indent="0">
              <a:buNone/>
              <a:defRPr sz="1000"/>
            </a:lvl4pPr>
            <a:lvl5pPr marL="1828778" indent="0">
              <a:buNone/>
              <a:defRPr sz="1000"/>
            </a:lvl5pPr>
            <a:lvl6pPr marL="2285974" indent="0">
              <a:buNone/>
              <a:defRPr sz="1000"/>
            </a:lvl6pPr>
            <a:lvl7pPr marL="2743168" indent="0">
              <a:buNone/>
              <a:defRPr sz="1000"/>
            </a:lvl7pPr>
            <a:lvl8pPr marL="3200363" indent="0">
              <a:buNone/>
              <a:defRPr sz="1000"/>
            </a:lvl8pPr>
            <a:lvl9pPr marL="3657558"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8B7EDF-FC07-49B4-9DC9-DD06BED4C319}"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143347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9D50DA-FCD2-4C17-A220-B7904A2287CA}"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03193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115" y="457200"/>
            <a:ext cx="2948354"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667" y="987434"/>
            <a:ext cx="4629150" cy="4873625"/>
          </a:xfrm>
        </p:spPr>
        <p:txBody>
          <a:bodyPr/>
          <a:lstStyle>
            <a:lvl1pPr marL="0" indent="0">
              <a:buNone/>
              <a:defRPr sz="3200"/>
            </a:lvl1pPr>
            <a:lvl2pPr marL="457195" indent="0">
              <a:buNone/>
              <a:defRPr sz="2800"/>
            </a:lvl2pPr>
            <a:lvl3pPr marL="914390" indent="0">
              <a:buNone/>
              <a:defRPr sz="2400"/>
            </a:lvl3pPr>
            <a:lvl4pPr marL="1371585" indent="0">
              <a:buNone/>
              <a:defRPr sz="2000"/>
            </a:lvl4pPr>
            <a:lvl5pPr marL="1828778" indent="0">
              <a:buNone/>
              <a:defRPr sz="2000"/>
            </a:lvl5pPr>
            <a:lvl6pPr marL="2285974" indent="0">
              <a:buNone/>
              <a:defRPr sz="2000"/>
            </a:lvl6pPr>
            <a:lvl7pPr marL="2743168" indent="0">
              <a:buNone/>
              <a:defRPr sz="2000"/>
            </a:lvl7pPr>
            <a:lvl8pPr marL="3200363" indent="0">
              <a:buNone/>
              <a:defRPr sz="2000"/>
            </a:lvl8pPr>
            <a:lvl9pPr marL="3657558"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115" y="2057400"/>
            <a:ext cx="2948354" cy="3811588"/>
          </a:xfrm>
        </p:spPr>
        <p:txBody>
          <a:bodyPr/>
          <a:lstStyle>
            <a:lvl1pPr marL="0" indent="0">
              <a:buNone/>
              <a:defRPr sz="1600"/>
            </a:lvl1pPr>
            <a:lvl2pPr marL="457195" indent="0">
              <a:buNone/>
              <a:defRPr sz="1400"/>
            </a:lvl2pPr>
            <a:lvl3pPr marL="914390" indent="0">
              <a:buNone/>
              <a:defRPr sz="1200"/>
            </a:lvl3pPr>
            <a:lvl4pPr marL="1371585" indent="0">
              <a:buNone/>
              <a:defRPr sz="1000"/>
            </a:lvl4pPr>
            <a:lvl5pPr marL="1828778" indent="0">
              <a:buNone/>
              <a:defRPr sz="1000"/>
            </a:lvl5pPr>
            <a:lvl6pPr marL="2285974" indent="0">
              <a:buNone/>
              <a:defRPr sz="1000"/>
            </a:lvl6pPr>
            <a:lvl7pPr marL="2743168" indent="0">
              <a:buNone/>
              <a:defRPr sz="1000"/>
            </a:lvl7pPr>
            <a:lvl8pPr marL="3200363" indent="0">
              <a:buNone/>
              <a:defRPr sz="1000"/>
            </a:lvl8pPr>
            <a:lvl9pPr marL="3657558"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7DCA18-0678-47CD-9CF9-8523E9293D9C}"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1806388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F320A1-0ADF-4A32-BE1F-37BA7F30E3DB}"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421088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4409" y="365125"/>
            <a:ext cx="1970943"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7508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C5AA75-93C4-442C-AF4F-1C0DEA353113}"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183172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19D2CEE-1BBD-4DC4-9B5A-4AFA9AF8C7F1}"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4194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CB491A-75BA-47BD-A49C-D717A84B0D59}"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928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3"/>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B25AF0-A090-4FBD-9F9D-9DA8C72DDD85}"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234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FE8B9E4-1E5A-4043-8D91-9250E514B720}"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8930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46A86C-836B-4C29-8CEA-369CD1E12AC4}"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502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92E1E1-E9D4-41A0-AC05-58EBA4D892FC}"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9777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A36CE-E602-4651-B4F8-DD0931A63147}"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2809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2" y="1709750"/>
            <a:ext cx="7886700"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2" y="4589475"/>
            <a:ext cx="7886700" cy="1500187"/>
          </a:xfrm>
        </p:spPr>
        <p:txBody>
          <a:bodyPr/>
          <a:lstStyle>
            <a:lvl1pPr marL="0" indent="0">
              <a:buNone/>
              <a:defRPr sz="1950">
                <a:solidFill>
                  <a:schemeClr val="tx1">
                    <a:tint val="75000"/>
                  </a:schemeClr>
                </a:solidFill>
              </a:defRPr>
            </a:lvl1pPr>
            <a:lvl2pPr marL="371471" indent="0">
              <a:buNone/>
              <a:defRPr sz="1625">
                <a:solidFill>
                  <a:schemeClr val="tx1">
                    <a:tint val="75000"/>
                  </a:schemeClr>
                </a:solidFill>
              </a:defRPr>
            </a:lvl2pPr>
            <a:lvl3pPr marL="742941" indent="0">
              <a:buNone/>
              <a:defRPr sz="1462">
                <a:solidFill>
                  <a:schemeClr val="tx1">
                    <a:tint val="75000"/>
                  </a:schemeClr>
                </a:solidFill>
              </a:defRPr>
            </a:lvl3pPr>
            <a:lvl4pPr marL="1114412" indent="0">
              <a:buNone/>
              <a:defRPr sz="1300">
                <a:solidFill>
                  <a:schemeClr val="tx1">
                    <a:tint val="75000"/>
                  </a:schemeClr>
                </a:solidFill>
              </a:defRPr>
            </a:lvl4pPr>
            <a:lvl5pPr marL="1485882" indent="0">
              <a:buNone/>
              <a:defRPr sz="1300">
                <a:solidFill>
                  <a:schemeClr val="tx1">
                    <a:tint val="75000"/>
                  </a:schemeClr>
                </a:solidFill>
              </a:defRPr>
            </a:lvl5pPr>
            <a:lvl6pPr marL="1857354" indent="0">
              <a:buNone/>
              <a:defRPr sz="1300">
                <a:solidFill>
                  <a:schemeClr val="tx1">
                    <a:tint val="75000"/>
                  </a:schemeClr>
                </a:solidFill>
              </a:defRPr>
            </a:lvl6pPr>
            <a:lvl7pPr marL="2228824" indent="0">
              <a:buNone/>
              <a:defRPr sz="1300">
                <a:solidFill>
                  <a:schemeClr val="tx1">
                    <a:tint val="75000"/>
                  </a:schemeClr>
                </a:solidFill>
              </a:defRPr>
            </a:lvl7pPr>
            <a:lvl8pPr marL="2600295" indent="0">
              <a:buNone/>
              <a:defRPr sz="1300">
                <a:solidFill>
                  <a:schemeClr val="tx1">
                    <a:tint val="75000"/>
                  </a:schemeClr>
                </a:solidFill>
              </a:defRPr>
            </a:lvl8pPr>
            <a:lvl9pPr marL="2971766"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2313D2-5329-42DF-879B-3EB6DA626632}"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524279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819B6B-C091-4AD5-8554-295F5E1780EA}"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4382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972B36-CD0A-4BBB-A0DC-8E15FA92AA35}"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4104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333400-C7E8-4490-8968-733A5CA48490}"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184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A0E3F0-2393-41A8-8FB9-6736137706C4}" type="datetime1">
              <a:rPr lang="ja-JP" altLang="en-US" smtClean="0">
                <a:solidFill>
                  <a:prstClr val="black">
                    <a:tint val="75000"/>
                  </a:prstClr>
                </a:solidFill>
              </a:rPr>
              <a:t>2024/3/26</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8694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45719B-8089-4D07-AD6C-B7CF4AF123A7}"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523269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9D50DA-FCD2-4C17-A220-B7904A2287CA}"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75586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9" y="1709744"/>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9" y="4589469"/>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2313D2-5329-42DF-879B-3EB6DA626632}"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714578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1A1DC-0A9A-4BA5-BC3D-E959B66C2808}"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561626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20644C-253D-4C5A-B9E0-8E981FED87FB}" type="datetime1">
              <a:rPr kumimoji="1" lang="ja-JP" altLang="en-US" smtClean="0"/>
              <a:t>2024/3/26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30023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D80F0D-8CD4-41AB-95B9-9D1B92C797D3}" type="datetime1">
              <a:rPr kumimoji="1" lang="ja-JP" altLang="en-US" smtClean="0"/>
              <a:t>2024/3/26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09128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1A1DC-0A9A-4BA5-BC3D-E959B66C2808}"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231643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E3C722-F2F8-40C9-B362-D9535A4F809C}" type="datetime1">
              <a:rPr kumimoji="1" lang="ja-JP" altLang="en-US" smtClean="0"/>
              <a:t>2024/3/26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1846"/>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2586529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4"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043EC7-8074-4E3D-856B-3F3E35CD17D5}"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784080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31"/>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kumimoji="1" lang="ja-JP" altLang="en-US" dirty="0"/>
          </a:p>
        </p:txBody>
      </p:sp>
      <p:sp>
        <p:nvSpPr>
          <p:cNvPr id="4" name="テキスト プレースホルダー 3"/>
          <p:cNvSpPr>
            <a:spLocks noGrp="1"/>
          </p:cNvSpPr>
          <p:nvPr>
            <p:ph type="body" sz="half" idx="2"/>
          </p:nvPr>
        </p:nvSpPr>
        <p:spPr>
          <a:xfrm>
            <a:off x="629844"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88D965-96CB-4190-AB03-63B3C241973E}"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113422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11F77D-0911-4190-8EFF-06D2A8FD78F8}"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856956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EDF7E0-6FCB-4387-A15C-21DBDBBD3E76}"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633553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A45719B-8089-4D07-AD6C-B7CF4AF123A7}"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645090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99D50DA-FCD2-4C17-A220-B7904A2287CA}"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987656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9" y="1709744"/>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9" y="4589469"/>
            <a:ext cx="7886700" cy="1500187"/>
          </a:xfrm>
        </p:spPr>
        <p:txBody>
          <a:bodyPr/>
          <a:lstStyle>
            <a:lvl1pPr marL="0" indent="0">
              <a:buNone/>
              <a:defRPr sz="1800">
                <a:solidFill>
                  <a:schemeClr val="tx1">
                    <a:tint val="75000"/>
                  </a:schemeClr>
                </a:solidFill>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2313D2-5329-42DF-879B-3EB6DA626632}"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610277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1A1DC-0A9A-4BA5-BC3D-E959B66C2808}"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993121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20644C-253D-4C5A-B9E0-8E981FED87FB}" type="datetime1">
              <a:rPr kumimoji="1" lang="ja-JP" altLang="en-US" smtClean="0"/>
              <a:t>2024/3/26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06518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20644C-253D-4C5A-B9E0-8E981FED87FB}" type="datetime1">
              <a:rPr kumimoji="1" lang="ja-JP" altLang="en-US" smtClean="0"/>
              <a:t>2024/3/26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231963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D80F0D-8CD4-41AB-95B9-9D1B92C797D3}" type="datetime1">
              <a:rPr kumimoji="1" lang="ja-JP" altLang="en-US" smtClean="0"/>
              <a:t>2024/3/26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471639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E3C722-F2F8-40C9-B362-D9535A4F809C}" type="datetime1">
              <a:rPr kumimoji="1" lang="ja-JP" altLang="en-US" smtClean="0"/>
              <a:t>2024/3/26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1846"/>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288028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4"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043EC7-8074-4E3D-856B-3F3E35CD17D5}"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527925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31"/>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endParaRPr kumimoji="1" lang="ja-JP" altLang="en-US" dirty="0"/>
          </a:p>
        </p:txBody>
      </p:sp>
      <p:sp>
        <p:nvSpPr>
          <p:cNvPr id="4" name="テキスト プレースホルダー 3"/>
          <p:cNvSpPr>
            <a:spLocks noGrp="1"/>
          </p:cNvSpPr>
          <p:nvPr>
            <p:ph type="body" sz="half" idx="2"/>
          </p:nvPr>
        </p:nvSpPr>
        <p:spPr>
          <a:xfrm>
            <a:off x="629844"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88D965-96CB-4190-AB03-63B3C241973E}"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31071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11F77D-0911-4190-8EFF-06D2A8FD78F8}"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907544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EDF7E0-6FCB-4387-A15C-21DBDBBD3E76}" type="datetime1">
              <a:rPr kumimoji="1" lang="ja-JP" altLang="en-US" smtClean="0"/>
              <a:t>2024/3/26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432738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表紙A(白ロゴ)">
    <p:spTree>
      <p:nvGrpSpPr>
        <p:cNvPr id="1" name=""/>
        <p:cNvGrpSpPr/>
        <p:nvPr/>
      </p:nvGrpSpPr>
      <p:grpSpPr>
        <a:xfrm>
          <a:off x="0" y="0"/>
          <a:ext cx="0" cy="0"/>
          <a:chOff x="0" y="0"/>
          <a:chExt cx="0" cy="0"/>
        </a:xfrm>
      </p:grpSpPr>
      <p:sp>
        <p:nvSpPr>
          <p:cNvPr id="18" name="Text Placeholder 2"/>
          <p:cNvSpPr>
            <a:spLocks noGrp="1"/>
          </p:cNvSpPr>
          <p:nvPr>
            <p:ph type="body" idx="17" hasCustomPrompt="1"/>
          </p:nvPr>
        </p:nvSpPr>
        <p:spPr>
          <a:xfrm>
            <a:off x="2037755" y="5863767"/>
            <a:ext cx="7054257" cy="985567"/>
          </a:xfrm>
          <a:prstGeom prst="rect">
            <a:avLst/>
          </a:prstGeom>
          <a:effectLst/>
        </p:spPr>
        <p:txBody>
          <a:bodyPr anchor="t">
            <a:normAutofit/>
          </a:bodyPr>
          <a:lstStyle>
            <a:lvl1pPr marL="0" marR="0" indent="0" algn="l" defTabSz="447576" rtl="0" eaLnBrk="1" fontAlgn="ctr" latinLnBrk="0" hangingPunct="1">
              <a:lnSpc>
                <a:spcPct val="100000"/>
              </a:lnSpc>
              <a:spcBef>
                <a:spcPts val="0"/>
              </a:spcBef>
              <a:spcAft>
                <a:spcPct val="0"/>
              </a:spcAft>
              <a:buClrTx/>
              <a:buSzTx/>
              <a:buFont typeface="Arial" pitchFamily="34" charset="0"/>
              <a:buNone/>
              <a:tabLst/>
              <a:defRPr sz="1662" b="0" i="0" baseline="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a:buNone/>
              <a:defRPr sz="1292">
                <a:solidFill>
                  <a:schemeClr val="bg1"/>
                </a:solidFill>
                <a:latin typeface="MS PGothic" charset="-128"/>
                <a:ea typeface="MS PGothic" charset="-128"/>
                <a:cs typeface="MS PGothic" charset="-128"/>
              </a:defRPr>
            </a:lvl2pPr>
            <a:lvl3pPr marL="1125360" indent="0">
              <a:buNone/>
              <a:defRPr sz="1292">
                <a:solidFill>
                  <a:schemeClr val="bg1"/>
                </a:solidFill>
                <a:latin typeface="MS PGothic" charset="-128"/>
                <a:ea typeface="MS PGothic" charset="-128"/>
                <a:cs typeface="MS PGothic" charset="-128"/>
              </a:defRPr>
            </a:lvl3pPr>
            <a:lvl4pPr marL="1688040" indent="0">
              <a:buNone/>
              <a:defRPr sz="1723">
                <a:solidFill>
                  <a:schemeClr val="tx1">
                    <a:tint val="75000"/>
                  </a:schemeClr>
                </a:solidFill>
              </a:defRPr>
            </a:lvl4pPr>
            <a:lvl5pPr marL="2250719" indent="0">
              <a:buNone/>
              <a:defRPr sz="1723">
                <a:solidFill>
                  <a:schemeClr val="tx1">
                    <a:tint val="75000"/>
                  </a:schemeClr>
                </a:solidFill>
              </a:defRPr>
            </a:lvl5pPr>
            <a:lvl6pPr marL="2813398" indent="0">
              <a:buNone/>
              <a:defRPr sz="1723">
                <a:solidFill>
                  <a:schemeClr val="tx1">
                    <a:tint val="75000"/>
                  </a:schemeClr>
                </a:solidFill>
              </a:defRPr>
            </a:lvl6pPr>
            <a:lvl7pPr marL="3376079" indent="0">
              <a:buNone/>
              <a:defRPr sz="1723">
                <a:solidFill>
                  <a:schemeClr val="tx1">
                    <a:tint val="75000"/>
                  </a:schemeClr>
                </a:solidFill>
              </a:defRPr>
            </a:lvl7pPr>
            <a:lvl8pPr marL="3938757" indent="0">
              <a:buNone/>
              <a:defRPr sz="1723">
                <a:solidFill>
                  <a:schemeClr val="tx1">
                    <a:tint val="75000"/>
                  </a:schemeClr>
                </a:solidFill>
              </a:defRPr>
            </a:lvl8pPr>
            <a:lvl9pPr marL="4501437" indent="0">
              <a:buNone/>
              <a:defRPr sz="1723">
                <a:solidFill>
                  <a:schemeClr val="tx1">
                    <a:tint val="75000"/>
                  </a:schemeClr>
                </a:solidFill>
              </a:defRPr>
            </a:lvl9pPr>
          </a:lstStyle>
          <a:p>
            <a:pPr marL="0" marR="0" lvl="0" indent="0" algn="l" defTabSz="447576"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株式会社ＮＴＴデータ経営研究所</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037755" y="4810096"/>
            <a:ext cx="7054257" cy="988424"/>
          </a:xfrm>
          <a:prstGeom prst="rect">
            <a:avLst/>
          </a:prstGeom>
          <a:effectLst/>
        </p:spPr>
        <p:txBody>
          <a:bodyPr anchor="t">
            <a:normAutofit/>
          </a:bodyPr>
          <a:lstStyle>
            <a:lvl1pPr>
              <a:defRPr lang="ja-JP" altLang="en-US" sz="2215" spc="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fontAlgn="ctr">
              <a:spcBef>
                <a:spcPts val="0"/>
              </a:spcBef>
              <a:buFont typeface="Arial" pitchFamily="34" charset="0"/>
              <a:buNone/>
            </a:pPr>
            <a:r>
              <a:rPr kumimoji="1" lang="ja-JP" altLang="en-US" dirty="0"/>
              <a:t>［タイトル（１</a:t>
            </a:r>
            <a:r>
              <a:rPr kumimoji="1" lang="en-US" altLang="ja-JP" dirty="0"/>
              <a:t>〜</a:t>
            </a:r>
            <a:r>
              <a:rPr kumimoji="1" lang="ja-JP" altLang="en-US" dirty="0"/>
              <a:t>３行）］</a:t>
            </a:r>
          </a:p>
        </p:txBody>
      </p:sp>
      <p:sp>
        <p:nvSpPr>
          <p:cNvPr id="9" name="TextBox 12"/>
          <p:cNvSpPr txBox="1"/>
          <p:nvPr userDrawn="1"/>
        </p:nvSpPr>
        <p:spPr>
          <a:xfrm>
            <a:off x="5714165" y="6724940"/>
            <a:ext cx="3377848"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eiryo UI" panose="020B0604030504040204" pitchFamily="50" charset="-128"/>
                <a:ea typeface="HGPGothicE" charset="-128"/>
                <a:cs typeface="Meiryo UI" pitchFamily="50" charset="-128"/>
              </a:rPr>
              <a:t>© 2020 NTT DATA INSTITUTE OF MANAGEMENT CONSULTING, Inc.</a:t>
            </a:r>
          </a:p>
        </p:txBody>
      </p:sp>
      <p:pic>
        <p:nvPicPr>
          <p:cNvPr id="16" name="図 15">
            <a:extLst>
              <a:ext uri="{FF2B5EF4-FFF2-40B4-BE49-F238E27FC236}">
                <a16:creationId xmlns:a16="http://schemas.microsoft.com/office/drawing/2014/main" id="{A6EF1438-A6A8-4043-BCC5-578DDA07008A}"/>
              </a:ext>
            </a:extLst>
          </p:cNvPr>
          <p:cNvPicPr>
            <a:picLocks noChangeAspect="1"/>
          </p:cNvPicPr>
          <p:nvPr userDrawn="1"/>
        </p:nvPicPr>
        <p:blipFill>
          <a:blip r:embed="rId2"/>
          <a:stretch>
            <a:fillRect/>
          </a:stretch>
        </p:blipFill>
        <p:spPr>
          <a:xfrm>
            <a:off x="6520944" y="255010"/>
            <a:ext cx="2429169" cy="901567"/>
          </a:xfrm>
          <a:prstGeom prst="rect">
            <a:avLst/>
          </a:prstGeom>
        </p:spPr>
      </p:pic>
    </p:spTree>
    <p:extLst>
      <p:ext uri="{BB962C8B-B14F-4D97-AF65-F5344CB8AC3E}">
        <p14:creationId xmlns:p14="http://schemas.microsoft.com/office/powerpoint/2010/main" val="196720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表紙B(Human Blue ロゴ)">
    <p:spTree>
      <p:nvGrpSpPr>
        <p:cNvPr id="1" name=""/>
        <p:cNvGrpSpPr/>
        <p:nvPr/>
      </p:nvGrpSpPr>
      <p:grpSpPr>
        <a:xfrm>
          <a:off x="0" y="0"/>
          <a:ext cx="0" cy="0"/>
          <a:chOff x="0" y="0"/>
          <a:chExt cx="0" cy="0"/>
        </a:xfrm>
      </p:grpSpPr>
      <p:sp>
        <p:nvSpPr>
          <p:cNvPr id="11" name="正方形/長方形 10"/>
          <p:cNvSpPr/>
          <p:nvPr userDrawn="1"/>
        </p:nvSpPr>
        <p:spPr>
          <a:xfrm>
            <a:off x="1" y="4714046"/>
            <a:ext cx="9144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0" i="0" dirty="0">
              <a:latin typeface="HGPGothicE" charset="-128"/>
              <a:ea typeface="HGPGothicE" charset="-128"/>
            </a:endParaRPr>
          </a:p>
        </p:txBody>
      </p:sp>
      <p:pic>
        <p:nvPicPr>
          <p:cNvPr id="13" name="図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1203"/>
            <a:ext cx="3300921" cy="6436801"/>
          </a:xfrm>
          <a:prstGeom prst="rect">
            <a:avLst/>
          </a:prstGeom>
        </p:spPr>
      </p:pic>
      <p:sp>
        <p:nvSpPr>
          <p:cNvPr id="8" name="Text Placeholder 2"/>
          <p:cNvSpPr>
            <a:spLocks noGrp="1"/>
          </p:cNvSpPr>
          <p:nvPr>
            <p:ph type="body" idx="17" hasCustomPrompt="1"/>
          </p:nvPr>
        </p:nvSpPr>
        <p:spPr>
          <a:xfrm>
            <a:off x="2037755" y="5863767"/>
            <a:ext cx="7054257" cy="985567"/>
          </a:xfrm>
          <a:prstGeom prst="rect">
            <a:avLst/>
          </a:prstGeom>
          <a:effectLst/>
        </p:spPr>
        <p:txBody>
          <a:bodyPr anchor="t">
            <a:normAutofit/>
          </a:bodyPr>
          <a:lstStyle>
            <a:lvl1pPr marL="0" marR="0" indent="0" algn="l" defTabSz="447576" rtl="0" eaLnBrk="1" fontAlgn="ctr" latinLnBrk="0" hangingPunct="1">
              <a:lnSpc>
                <a:spcPct val="100000"/>
              </a:lnSpc>
              <a:spcBef>
                <a:spcPts val="0"/>
              </a:spcBef>
              <a:spcAft>
                <a:spcPct val="0"/>
              </a:spcAft>
              <a:buClrTx/>
              <a:buSzTx/>
              <a:buFont typeface="Arial" pitchFamily="34" charset="0"/>
              <a:buNone/>
              <a:tabLst/>
              <a:defRPr sz="1662" b="0" i="0" baseline="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a:buNone/>
              <a:defRPr sz="1292">
                <a:solidFill>
                  <a:schemeClr val="bg1"/>
                </a:solidFill>
                <a:latin typeface="MS PGothic" charset="-128"/>
                <a:ea typeface="MS PGothic" charset="-128"/>
                <a:cs typeface="MS PGothic" charset="-128"/>
              </a:defRPr>
            </a:lvl2pPr>
            <a:lvl3pPr marL="1125360" indent="0">
              <a:buNone/>
              <a:defRPr sz="1292">
                <a:solidFill>
                  <a:schemeClr val="bg1"/>
                </a:solidFill>
                <a:latin typeface="MS PGothic" charset="-128"/>
                <a:ea typeface="MS PGothic" charset="-128"/>
                <a:cs typeface="MS PGothic" charset="-128"/>
              </a:defRPr>
            </a:lvl3pPr>
            <a:lvl4pPr marL="1688040" indent="0">
              <a:buNone/>
              <a:defRPr sz="1723">
                <a:solidFill>
                  <a:schemeClr val="tx1">
                    <a:tint val="75000"/>
                  </a:schemeClr>
                </a:solidFill>
              </a:defRPr>
            </a:lvl4pPr>
            <a:lvl5pPr marL="2250719" indent="0">
              <a:buNone/>
              <a:defRPr sz="1723">
                <a:solidFill>
                  <a:schemeClr val="tx1">
                    <a:tint val="75000"/>
                  </a:schemeClr>
                </a:solidFill>
              </a:defRPr>
            </a:lvl5pPr>
            <a:lvl6pPr marL="2813398" indent="0">
              <a:buNone/>
              <a:defRPr sz="1723">
                <a:solidFill>
                  <a:schemeClr val="tx1">
                    <a:tint val="75000"/>
                  </a:schemeClr>
                </a:solidFill>
              </a:defRPr>
            </a:lvl6pPr>
            <a:lvl7pPr marL="3376079" indent="0">
              <a:buNone/>
              <a:defRPr sz="1723">
                <a:solidFill>
                  <a:schemeClr val="tx1">
                    <a:tint val="75000"/>
                  </a:schemeClr>
                </a:solidFill>
              </a:defRPr>
            </a:lvl7pPr>
            <a:lvl8pPr marL="3938757" indent="0">
              <a:buNone/>
              <a:defRPr sz="1723">
                <a:solidFill>
                  <a:schemeClr val="tx1">
                    <a:tint val="75000"/>
                  </a:schemeClr>
                </a:solidFill>
              </a:defRPr>
            </a:lvl8pPr>
            <a:lvl9pPr marL="4501437" indent="0">
              <a:buNone/>
              <a:defRPr sz="1723">
                <a:solidFill>
                  <a:schemeClr val="tx1">
                    <a:tint val="75000"/>
                  </a:schemeClr>
                </a:solidFill>
              </a:defRPr>
            </a:lvl9pPr>
          </a:lstStyle>
          <a:p>
            <a:pPr marL="0" marR="0" lvl="0" indent="0" algn="l" defTabSz="447576" rtl="0" eaLnBrk="1" fontAlgn="ctr" latinLnBrk="0" hangingPunct="1">
              <a:lnSpc>
                <a:spcPct val="100000"/>
              </a:lnSpc>
              <a:spcBef>
                <a:spcPts val="0"/>
              </a:spcBef>
              <a:spcAft>
                <a:spcPct val="0"/>
              </a:spcAft>
              <a:buClrTx/>
              <a:buSzTx/>
              <a:buFont typeface="Arial" pitchFamily="34" charset="0"/>
              <a:buNone/>
              <a:tabLst/>
              <a:defRPr/>
            </a:pPr>
            <a:r>
              <a:rPr lang="ja-JP" altLang="en-US" dirty="0"/>
              <a:t>○○○○年○○月○○日</a:t>
            </a:r>
            <a:br>
              <a:rPr lang="ja-JP" altLang="en-US" dirty="0"/>
            </a:br>
            <a:r>
              <a:rPr lang="ja-JP" altLang="en-US" dirty="0"/>
              <a:t>株式会社ＮＴＴデータ経営研究所</a:t>
            </a:r>
            <a:br>
              <a:rPr lang="ja-JP" altLang="en-US" dirty="0"/>
            </a:br>
            <a:r>
              <a:rPr lang="ja-JP" altLang="en-US" dirty="0"/>
              <a:t>○○○○○○○○○○○○</a:t>
            </a:r>
            <a:endParaRPr kumimoji="1" lang="ja-JP" altLang="en-US" dirty="0"/>
          </a:p>
        </p:txBody>
      </p:sp>
      <p:sp>
        <p:nvSpPr>
          <p:cNvPr id="12" name="タイトル 1"/>
          <p:cNvSpPr>
            <a:spLocks noGrp="1"/>
          </p:cNvSpPr>
          <p:nvPr>
            <p:ph type="title" hasCustomPrompt="1"/>
          </p:nvPr>
        </p:nvSpPr>
        <p:spPr>
          <a:xfrm>
            <a:off x="2037755" y="4810096"/>
            <a:ext cx="7054257" cy="988424"/>
          </a:xfrm>
          <a:prstGeom prst="rect">
            <a:avLst/>
          </a:prstGeom>
          <a:effectLst/>
        </p:spPr>
        <p:txBody>
          <a:bodyPr anchor="t">
            <a:normAutofit/>
          </a:bodyPr>
          <a:lstStyle>
            <a:lvl1pPr>
              <a:defRPr lang="ja-JP" altLang="en-US" sz="2215" spc="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fontAlgn="ctr">
              <a:spcBef>
                <a:spcPts val="0"/>
              </a:spcBef>
              <a:buFont typeface="Arial" pitchFamily="34" charset="0"/>
              <a:buNone/>
            </a:pPr>
            <a:r>
              <a:rPr kumimoji="1" lang="ja-JP" altLang="en-US" dirty="0"/>
              <a:t>［タイトル（１</a:t>
            </a:r>
            <a:r>
              <a:rPr kumimoji="1" lang="en-US" altLang="ja-JP" dirty="0"/>
              <a:t>〜</a:t>
            </a:r>
            <a:r>
              <a:rPr kumimoji="1" lang="ja-JP" altLang="en-US" dirty="0"/>
              <a:t>３行）］</a:t>
            </a:r>
          </a:p>
        </p:txBody>
      </p:sp>
      <p:sp>
        <p:nvSpPr>
          <p:cNvPr id="10" name="TextBox 12"/>
          <p:cNvSpPr txBox="1"/>
          <p:nvPr userDrawn="1"/>
        </p:nvSpPr>
        <p:spPr>
          <a:xfrm>
            <a:off x="5714165" y="6724940"/>
            <a:ext cx="3377848"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eiryo UI" panose="020B0604030504040204" pitchFamily="50" charset="-128"/>
                <a:ea typeface="HGPGothicE" charset="-128"/>
                <a:cs typeface="Meiryo UI" pitchFamily="50" charset="-128"/>
              </a:rPr>
              <a:t>© 2020 NTT DATA INSTITUTE OF MANAGEMENT CONSULTING, Inc.</a:t>
            </a:r>
          </a:p>
        </p:txBody>
      </p:sp>
      <p:pic>
        <p:nvPicPr>
          <p:cNvPr id="16" name="図 15">
            <a:extLst>
              <a:ext uri="{FF2B5EF4-FFF2-40B4-BE49-F238E27FC236}">
                <a16:creationId xmlns:a16="http://schemas.microsoft.com/office/drawing/2014/main" id="{A6047BE2-75E4-8743-8BCD-19E0EC5A22EE}"/>
              </a:ext>
            </a:extLst>
          </p:cNvPr>
          <p:cNvPicPr>
            <a:picLocks noChangeAspect="1"/>
          </p:cNvPicPr>
          <p:nvPr userDrawn="1"/>
        </p:nvPicPr>
        <p:blipFill>
          <a:blip r:embed="rId3"/>
          <a:stretch>
            <a:fillRect/>
          </a:stretch>
        </p:blipFill>
        <p:spPr>
          <a:xfrm>
            <a:off x="6520962" y="254000"/>
            <a:ext cx="2432492" cy="902800"/>
          </a:xfrm>
          <a:prstGeom prst="rect">
            <a:avLst/>
          </a:prstGeom>
        </p:spPr>
      </p:pic>
    </p:spTree>
    <p:extLst>
      <p:ext uri="{BB962C8B-B14F-4D97-AF65-F5344CB8AC3E}">
        <p14:creationId xmlns:p14="http://schemas.microsoft.com/office/powerpoint/2010/main" val="395621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9A2B2F6D-705F-4251-969F-C7502713D97B}"/>
              </a:ext>
            </a:extLst>
          </p:cNvPr>
          <p:cNvSpPr>
            <a:spLocks noGrp="1"/>
          </p:cNvSpPr>
          <p:nvPr>
            <p:ph type="body" sz="quarter" idx="11" hasCustomPrompt="1"/>
          </p:nvPr>
        </p:nvSpPr>
        <p:spPr>
          <a:xfrm>
            <a:off x="1979735" y="908049"/>
            <a:ext cx="6712615" cy="5544000"/>
          </a:xfrm>
          <a:prstGeom prst="rect">
            <a:avLst/>
          </a:prstGeom>
        </p:spPr>
        <p:txBody>
          <a:bodyPr/>
          <a:lstStyle>
            <a:lvl1pPr marL="422041" indent="-422041">
              <a:buFont typeface="+mj-lt"/>
              <a:buAutoNum type="arabicPeriod"/>
              <a:defRPr sz="1846">
                <a:latin typeface="Meiryo UI" panose="020B0604030504040204" pitchFamily="50" charset="-128"/>
                <a:ea typeface="Meiryo UI" panose="020B0604030504040204" pitchFamily="50" charset="-128"/>
                <a:cs typeface="Meiryo UI" panose="020B0604030504040204" pitchFamily="50" charset="-128"/>
              </a:defRPr>
            </a:lvl1pPr>
            <a:lvl2pPr>
              <a:defRPr sz="1846">
                <a:latin typeface="Meiryo UI" panose="020B0604030504040204" pitchFamily="50" charset="-128"/>
                <a:ea typeface="Meiryo UI" panose="020B0604030504040204" pitchFamily="50" charset="-128"/>
                <a:cs typeface="Meiryo UI" panose="020B0604030504040204" pitchFamily="50" charset="-128"/>
              </a:defRPr>
            </a:lvl2pPr>
            <a:lvl3pPr>
              <a:defRPr sz="1846">
                <a:latin typeface="Meiryo UI" panose="020B0604030504040204" pitchFamily="50" charset="-128"/>
                <a:ea typeface="Meiryo UI" panose="020B0604030504040204" pitchFamily="50" charset="-128"/>
                <a:cs typeface="Meiryo UI" panose="020B0604030504040204" pitchFamily="50" charset="-128"/>
              </a:defRPr>
            </a:lvl3pPr>
            <a:lvl4pPr>
              <a:defRPr sz="1846">
                <a:latin typeface="Meiryo UI" panose="020B0604030504040204" pitchFamily="50" charset="-128"/>
                <a:ea typeface="Meiryo UI" panose="020B0604030504040204" pitchFamily="50" charset="-128"/>
                <a:cs typeface="Meiryo UI" panose="020B0604030504040204" pitchFamily="50" charset="-128"/>
              </a:defRPr>
            </a:lvl4pPr>
            <a:lvl5pPr>
              <a:defRPr sz="1846">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目次の入力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13690"/>
            <a:ext cx="1920158" cy="3744310"/>
          </a:xfrm>
          <a:prstGeom prst="rect">
            <a:avLst/>
          </a:prstGeom>
        </p:spPr>
      </p:pic>
      <p:pic>
        <p:nvPicPr>
          <p:cNvPr id="11" name="図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8000" y="6504431"/>
            <a:ext cx="1070505" cy="295200"/>
          </a:xfrm>
          <a:prstGeom prst="rect">
            <a:avLst/>
          </a:prstGeom>
        </p:spPr>
      </p:pic>
      <p:sp>
        <p:nvSpPr>
          <p:cNvPr id="15" name="タイトル 1"/>
          <p:cNvSpPr>
            <a:spLocks noGrp="1"/>
          </p:cNvSpPr>
          <p:nvPr>
            <p:ph type="title" hasCustomPrompt="1"/>
          </p:nvPr>
        </p:nvSpPr>
        <p:spPr>
          <a:xfrm>
            <a:off x="158942" y="1750"/>
            <a:ext cx="8841821" cy="730799"/>
          </a:xfrm>
          <a:prstGeom prst="rect">
            <a:avLst/>
          </a:prstGeom>
        </p:spPr>
        <p:txBody>
          <a:bodyPr anchor="ctr" anchorCtr="0">
            <a:normAutofit/>
          </a:bodyPr>
          <a:lstStyle>
            <a:lvl1pPr>
              <a:defRPr lang="ja-JP" altLang="en-US" sz="2215" spc="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209053" marR="0" lvl="0" indent="-209053" defTabSz="562680" latinLnBrk="0">
              <a:lnSpc>
                <a:spcPct val="100000"/>
              </a:lnSpc>
              <a:spcBef>
                <a:spcPct val="20000"/>
              </a:spcBef>
              <a:buClrTx/>
              <a:buSzTx/>
              <a:buFont typeface="Arial" pitchFamily="34" charset="0"/>
              <a:buNone/>
              <a:tabLst/>
            </a:pPr>
            <a:r>
              <a:rPr kumimoji="1" lang="ja-JP" altLang="en-US" dirty="0"/>
              <a:t>［目次］</a:t>
            </a:r>
          </a:p>
        </p:txBody>
      </p:sp>
      <p:sp>
        <p:nvSpPr>
          <p:cNvPr id="10" name="TextBox 12"/>
          <p:cNvSpPr txBox="1"/>
          <p:nvPr userDrawn="1"/>
        </p:nvSpPr>
        <p:spPr>
          <a:xfrm>
            <a:off x="997049" y="6580947"/>
            <a:ext cx="3377848" cy="113557"/>
          </a:xfrm>
          <a:prstGeom prst="rect">
            <a:avLst/>
          </a:prstGeom>
          <a:noFill/>
        </p:spPr>
        <p:txBody>
          <a:bodyPr wrap="none" tIns="0" bIns="0">
            <a:spAutoFit/>
          </a:bodyPr>
          <a:lstStyle/>
          <a:p>
            <a:pPr marL="0" marR="0" indent="0" algn="r"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tx1"/>
                </a:solidFill>
                <a:latin typeface="Meiryo UI" panose="020B0604030504040204" pitchFamily="50" charset="-128"/>
                <a:ea typeface="HGPGothicE" charset="-128"/>
                <a:cs typeface="Meiryo UI" pitchFamily="50" charset="-128"/>
              </a:rPr>
              <a:t>© 2020 NTT DATA INSTITUTE OF MANAGEMENT CONSULTING, Inc.</a:t>
            </a:r>
          </a:p>
        </p:txBody>
      </p:sp>
      <p:sp>
        <p:nvSpPr>
          <p:cNvPr id="12" name="TextBox 16"/>
          <p:cNvSpPr txBox="1"/>
          <p:nvPr userDrawn="1"/>
        </p:nvSpPr>
        <p:spPr>
          <a:xfrm>
            <a:off x="4262664"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tx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tx1"/>
              </a:solidFill>
              <a:latin typeface="HGPGothicE" charset="-128"/>
              <a:ea typeface="HGPGothicE" charset="-128"/>
              <a:cs typeface="HGPGothicE" charset="-128"/>
            </a:endParaRPr>
          </a:p>
        </p:txBody>
      </p:sp>
    </p:spTree>
    <p:extLst>
      <p:ext uri="{BB962C8B-B14F-4D97-AF65-F5344CB8AC3E}">
        <p14:creationId xmlns:p14="http://schemas.microsoft.com/office/powerpoint/2010/main" val="1464984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7" name="タイトル 1"/>
          <p:cNvSpPr>
            <a:spLocks noGrp="1"/>
          </p:cNvSpPr>
          <p:nvPr>
            <p:ph type="title" hasCustomPrompt="1"/>
          </p:nvPr>
        </p:nvSpPr>
        <p:spPr>
          <a:xfrm>
            <a:off x="1428923" y="908720"/>
            <a:ext cx="6267116" cy="4412378"/>
          </a:xfrm>
          <a:prstGeom prst="rect">
            <a:avLst/>
          </a:prstGeom>
        </p:spPr>
        <p:txBody>
          <a:bodyPr anchor="ctr" anchorCtr="1">
            <a:normAutofit/>
          </a:bodyPr>
          <a:lstStyle>
            <a:lvl1pPr algn="ctr">
              <a:defRPr sz="2215" spc="185" baseline="0">
                <a:solidFill>
                  <a:srgbClr val="FFFFFF"/>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［中扉］</a:t>
            </a:r>
          </a:p>
        </p:txBody>
      </p:sp>
      <p:sp>
        <p:nvSpPr>
          <p:cNvPr id="8" name="TextBox 16"/>
          <p:cNvSpPr txBox="1"/>
          <p:nvPr userDrawn="1"/>
        </p:nvSpPr>
        <p:spPr>
          <a:xfrm>
            <a:off x="4277397"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295392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D80F0D-8CD4-41AB-95B9-9D1B92C797D3}" type="datetime1">
              <a:rPr kumimoji="1" lang="ja-JP" altLang="en-US" smtClean="0"/>
              <a:t>2024/3/26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811494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6ACBF3F-D8C8-49E5-AED6-9B2012FC0A11}"/>
              </a:ext>
            </a:extLst>
          </p:cNvPr>
          <p:cNvSpPr>
            <a:spLocks noGrp="1"/>
          </p:cNvSpPr>
          <p:nvPr>
            <p:ph type="body" sz="quarter" idx="11" hasCustomPrompt="1"/>
          </p:nvPr>
        </p:nvSpPr>
        <p:spPr>
          <a:xfrm>
            <a:off x="435220" y="908050"/>
            <a:ext cx="8257846" cy="5256000"/>
          </a:xfrm>
          <a:prstGeom prst="rect">
            <a:avLst/>
          </a:prstGeom>
        </p:spPr>
        <p:txBody>
          <a:bodyPr/>
          <a:lstStyle>
            <a:lvl1pPr marL="0" indent="0">
              <a:buNone/>
              <a:defRPr sz="1846">
                <a:latin typeface="Meiryo UI" panose="020B0604030504040204" pitchFamily="50" charset="-128"/>
                <a:ea typeface="Meiryo UI" panose="020B0604030504040204" pitchFamily="50" charset="-128"/>
                <a:cs typeface="Meiryo UI" panose="020B0604030504040204" pitchFamily="50" charset="-128"/>
              </a:defRPr>
            </a:lvl1pPr>
            <a:lvl2pPr>
              <a:defRPr sz="1846">
                <a:latin typeface="Meiryo UI" panose="020B0604030504040204" pitchFamily="50" charset="-128"/>
                <a:ea typeface="Meiryo UI" panose="020B0604030504040204" pitchFamily="50" charset="-128"/>
                <a:cs typeface="Meiryo UI" panose="020B0604030504040204" pitchFamily="50" charset="-128"/>
              </a:defRPr>
            </a:lvl2pPr>
            <a:lvl3pPr>
              <a:defRPr sz="1846">
                <a:latin typeface="Meiryo UI" panose="020B0604030504040204" pitchFamily="50" charset="-128"/>
                <a:ea typeface="Meiryo UI" panose="020B0604030504040204" pitchFamily="50" charset="-128"/>
                <a:cs typeface="Meiryo UI" panose="020B0604030504040204" pitchFamily="50" charset="-128"/>
              </a:defRPr>
            </a:lvl3pPr>
            <a:lvl4pPr>
              <a:defRPr sz="1846">
                <a:latin typeface="Meiryo UI" panose="020B0604030504040204" pitchFamily="50" charset="-128"/>
                <a:ea typeface="Meiryo UI" panose="020B0604030504040204" pitchFamily="50" charset="-128"/>
                <a:cs typeface="Meiryo UI" panose="020B0604030504040204" pitchFamily="50" charset="-128"/>
              </a:defRPr>
            </a:lvl4pPr>
            <a:lvl5pPr>
              <a:defRPr sz="1846">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タイトル 1"/>
          <p:cNvSpPr>
            <a:spLocks noGrp="1"/>
          </p:cNvSpPr>
          <p:nvPr>
            <p:ph type="title" hasCustomPrompt="1"/>
          </p:nvPr>
        </p:nvSpPr>
        <p:spPr>
          <a:xfrm>
            <a:off x="158942" y="2905"/>
            <a:ext cx="8841821" cy="730799"/>
          </a:xfrm>
          <a:prstGeom prst="rect">
            <a:avLst/>
          </a:prstGeom>
        </p:spPr>
        <p:txBody>
          <a:bodyPr tIns="108000" anchor="ctr" anchorCtr="0">
            <a:normAutofit/>
          </a:bodyPr>
          <a:lstStyle>
            <a:lvl1pPr>
              <a:defRPr lang="ja-JP" altLang="en-US" sz="2215" spc="0" dirty="0" smtClean="0">
                <a:solidFill>
                  <a:schemeClr val="accent2"/>
                </a:solidFill>
                <a:latin typeface="Meiryo UI" panose="020B0604030504040204" pitchFamily="50" charset="-128"/>
                <a:ea typeface="Meiryo UI" panose="020B0604030504040204" pitchFamily="50" charset="-128"/>
                <a:cs typeface="Meiryo UI" panose="020B0604030504040204" pitchFamily="50" charset="-128"/>
              </a:defRPr>
            </a:lvl1pPr>
          </a:lstStyle>
          <a:p>
            <a:pPr marL="209053" marR="0" lvl="0" indent="-209053" defTabSz="562680"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1148361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6844846-989F-49DD-8D5C-53B561520309}"/>
              </a:ext>
            </a:extLst>
          </p:cNvPr>
          <p:cNvSpPr>
            <a:spLocks noGrp="1"/>
          </p:cNvSpPr>
          <p:nvPr>
            <p:ph type="body" sz="quarter" idx="11" hasCustomPrompt="1"/>
          </p:nvPr>
        </p:nvSpPr>
        <p:spPr>
          <a:xfrm>
            <a:off x="436685" y="908049"/>
            <a:ext cx="8257846" cy="5256000"/>
          </a:xfrm>
          <a:prstGeom prst="rect">
            <a:avLst/>
          </a:prstGeom>
        </p:spPr>
        <p:txBody>
          <a:bodyPr/>
          <a:lstStyle>
            <a:lvl1pPr marL="0" indent="0">
              <a:buNone/>
              <a:defRPr sz="1846">
                <a:latin typeface="Meiryo UI" panose="020B0604030504040204" pitchFamily="50" charset="-128"/>
                <a:ea typeface="Meiryo UI" panose="020B0604030504040204" pitchFamily="50" charset="-128"/>
                <a:cs typeface="Meiryo UI" panose="020B0604030504040204" pitchFamily="50" charset="-128"/>
              </a:defRPr>
            </a:lvl1pPr>
            <a:lvl2pPr>
              <a:defRPr sz="1846">
                <a:latin typeface="Meiryo UI" panose="020B0604030504040204" pitchFamily="50" charset="-128"/>
                <a:ea typeface="Meiryo UI" panose="020B0604030504040204" pitchFamily="50" charset="-128"/>
                <a:cs typeface="Meiryo UI" panose="020B0604030504040204" pitchFamily="50" charset="-128"/>
              </a:defRPr>
            </a:lvl2pPr>
            <a:lvl3pPr>
              <a:defRPr sz="1846">
                <a:latin typeface="Meiryo UI" panose="020B0604030504040204" pitchFamily="50" charset="-128"/>
                <a:ea typeface="Meiryo UI" panose="020B0604030504040204" pitchFamily="50" charset="-128"/>
                <a:cs typeface="Meiryo UI" panose="020B0604030504040204" pitchFamily="50" charset="-128"/>
              </a:defRPr>
            </a:lvl3pPr>
            <a:lvl4pPr>
              <a:defRPr sz="1846">
                <a:latin typeface="Meiryo UI" panose="020B0604030504040204" pitchFamily="50" charset="-128"/>
                <a:ea typeface="Meiryo UI" panose="020B0604030504040204" pitchFamily="50" charset="-128"/>
                <a:cs typeface="Meiryo UI" panose="020B0604030504040204" pitchFamily="50" charset="-128"/>
              </a:defRPr>
            </a:lvl4pPr>
            <a:lvl5pPr>
              <a:defRPr sz="1846">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Rectangle 20"/>
          <p:cNvSpPr/>
          <p:nvPr userDrawn="1"/>
        </p:nvSpPr>
        <p:spPr>
          <a:xfrm>
            <a:off x="0" y="0"/>
            <a:ext cx="9144000" cy="733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561" tIns="38780" rIns="77561" bIns="38780" rtlCol="0" anchor="ctr">
            <a:normAutofit/>
          </a:bodyPr>
          <a:lstStyle/>
          <a:p>
            <a:pPr algn="ctr"/>
            <a:endParaRPr lang="en-US" sz="1662" dirty="0">
              <a:latin typeface="Meiryo UI" panose="020B0604030504040204" pitchFamily="50" charset="-128"/>
              <a:ea typeface="Meiryo UI" panose="020B0604030504040204" pitchFamily="50" charset="-128"/>
            </a:endParaRPr>
          </a:p>
        </p:txBody>
      </p:sp>
      <p:sp>
        <p:nvSpPr>
          <p:cNvPr id="10" name="タイトル 1"/>
          <p:cNvSpPr>
            <a:spLocks noGrp="1"/>
          </p:cNvSpPr>
          <p:nvPr>
            <p:ph type="title" hasCustomPrompt="1"/>
          </p:nvPr>
        </p:nvSpPr>
        <p:spPr>
          <a:xfrm>
            <a:off x="158942" y="2905"/>
            <a:ext cx="8841821" cy="730799"/>
          </a:xfrm>
          <a:prstGeom prst="rect">
            <a:avLst/>
          </a:prstGeom>
        </p:spPr>
        <p:txBody>
          <a:bodyPr tIns="108000" anchor="ctr" anchorCtr="0">
            <a:normAutofit/>
          </a:bodyPr>
          <a:lstStyle>
            <a:lvl1pPr>
              <a:defRPr lang="ja-JP" altLang="en-US" sz="2215" spc="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marL="209053" marR="0" lvl="0" indent="-209053" defTabSz="562680" latinLnBrk="0">
              <a:lnSpc>
                <a:spcPct val="100000"/>
              </a:lnSpc>
              <a:spcBef>
                <a:spcPct val="20000"/>
              </a:spcBef>
              <a:buClrTx/>
              <a:buSzTx/>
              <a:buFont typeface="+mj-lt"/>
              <a:buNone/>
              <a:tabLst/>
            </a:pPr>
            <a:r>
              <a:rPr kumimoji="1" lang="ja-JP" altLang="en-US" dirty="0"/>
              <a:t>［タイトル］</a:t>
            </a:r>
          </a:p>
        </p:txBody>
      </p:sp>
    </p:spTree>
    <p:extLst>
      <p:ext uri="{BB962C8B-B14F-4D97-AF65-F5344CB8AC3E}">
        <p14:creationId xmlns:p14="http://schemas.microsoft.com/office/powerpoint/2010/main" val="3447202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タイトルとコンテンツC">
    <p:spTree>
      <p:nvGrpSpPr>
        <p:cNvPr id="1" name=""/>
        <p:cNvGrpSpPr/>
        <p:nvPr/>
      </p:nvGrpSpPr>
      <p:grpSpPr>
        <a:xfrm>
          <a:off x="0" y="0"/>
          <a:ext cx="0" cy="0"/>
          <a:chOff x="0" y="0"/>
          <a:chExt cx="0" cy="0"/>
        </a:xfrm>
      </p:grpSpPr>
      <p:sp>
        <p:nvSpPr>
          <p:cNvPr id="12" name="コンテンツ プレースホルダー 2"/>
          <p:cNvSpPr>
            <a:spLocks noGrp="1"/>
          </p:cNvSpPr>
          <p:nvPr>
            <p:ph idx="10" hasCustomPrompt="1"/>
          </p:nvPr>
        </p:nvSpPr>
        <p:spPr>
          <a:xfrm>
            <a:off x="2612217" y="2852936"/>
            <a:ext cx="3920473" cy="828102"/>
          </a:xfrm>
          <a:prstGeom prst="rect">
            <a:avLst/>
          </a:prstGeom>
          <a:ln w="38100">
            <a:solidFill>
              <a:schemeClr val="bg1"/>
            </a:solidFill>
            <a:prstDash val="sysDot"/>
          </a:ln>
        </p:spPr>
        <p:txBody>
          <a:bodyPr lIns="90000" anchor="ctr" anchorCtr="1"/>
          <a:lstStyle>
            <a:lvl1pPr marL="0" indent="0" fontAlgn="ctr">
              <a:spcBef>
                <a:spcPts val="0"/>
              </a:spcBef>
              <a:buFontTx/>
              <a:buNone/>
              <a:defRPr sz="1662" b="0" i="0" spc="73" baseline="0">
                <a:solidFill>
                  <a:schemeClr val="bg1"/>
                </a:solidFill>
                <a:latin typeface="HGPGothicE" charset="-128"/>
                <a:ea typeface="HGPGothicE" charset="-128"/>
                <a:cs typeface="HGPGothicE" charset="-128"/>
              </a:defRPr>
            </a:lvl1pPr>
            <a:lvl2pPr marL="447576" indent="0" fontAlgn="ctr">
              <a:spcBef>
                <a:spcPts val="0"/>
              </a:spcBef>
              <a:buFontTx/>
              <a:buNone/>
              <a:defRPr sz="1662" b="0" i="0" spc="73">
                <a:solidFill>
                  <a:schemeClr val="bg1"/>
                </a:solidFill>
                <a:latin typeface="HGPGothicE" charset="-128"/>
                <a:ea typeface="HGPGothicE" charset="-128"/>
                <a:cs typeface="HGPGothicE" charset="-128"/>
              </a:defRPr>
            </a:lvl2pPr>
            <a:lvl3pPr marL="895152" indent="0" fontAlgn="ctr">
              <a:spcBef>
                <a:spcPts val="0"/>
              </a:spcBef>
              <a:buFontTx/>
              <a:buNone/>
              <a:defRPr sz="1662" b="0" i="0" spc="73">
                <a:solidFill>
                  <a:schemeClr val="bg1"/>
                </a:solidFill>
                <a:latin typeface="HGPGothicE" charset="-128"/>
                <a:ea typeface="HGPGothicE" charset="-128"/>
                <a:cs typeface="HGPGothicE" charset="-128"/>
              </a:defRPr>
            </a:lvl3pPr>
            <a:lvl4pPr marL="1342730" indent="0">
              <a:buFontTx/>
              <a:buNone/>
              <a:defRPr>
                <a:solidFill>
                  <a:schemeClr val="tx2"/>
                </a:solidFill>
              </a:defRPr>
            </a:lvl4pPr>
            <a:lvl5pPr marL="1790306" indent="0">
              <a:buFontTx/>
              <a:buNone/>
              <a:defRPr>
                <a:solidFill>
                  <a:schemeClr val="tx2"/>
                </a:solidFill>
              </a:defRPr>
            </a:lvl5pPr>
          </a:lstStyle>
          <a:p>
            <a:pPr algn="ctr"/>
            <a:r>
              <a:rPr lang="ja-JP" altLang="en-US" sz="1662" spc="185">
                <a:solidFill>
                  <a:srgbClr val="FFFFFF"/>
                </a:solidFill>
                <a:latin typeface="HGPGothicE" charset="-128"/>
                <a:ea typeface="HGPGothicE" charset="-128"/>
                <a:cs typeface="HGPGothicE" charset="-128"/>
              </a:rPr>
              <a:t>写真</a:t>
            </a:r>
            <a:r>
              <a:rPr lang="en-US" altLang="ja-JP" sz="1662" spc="185">
                <a:solidFill>
                  <a:srgbClr val="FFFFFF"/>
                </a:solidFill>
                <a:latin typeface="HGPGothicE" charset="-128"/>
                <a:ea typeface="HGPGothicE" charset="-128"/>
                <a:cs typeface="HGPGothicE" charset="-128"/>
              </a:rPr>
              <a:t>/</a:t>
            </a:r>
            <a:r>
              <a:rPr lang="ja-JP" altLang="en-US" sz="1662" spc="185">
                <a:solidFill>
                  <a:srgbClr val="FFFFFF"/>
                </a:solidFill>
                <a:latin typeface="HGPGothicE" charset="-128"/>
                <a:ea typeface="HGPGothicE" charset="-128"/>
                <a:cs typeface="HGPGothicE" charset="-128"/>
              </a:rPr>
              <a:t>動画を貼付</a:t>
            </a:r>
            <a:endParaRPr lang="ja-JP" altLang="en-US" sz="1662" spc="185" dirty="0">
              <a:solidFill>
                <a:srgbClr val="FFFFFF"/>
              </a:solidFill>
              <a:latin typeface="HGPGothicE" charset="-128"/>
              <a:ea typeface="HGPGothicE" charset="-128"/>
              <a:cs typeface="HGPGothicE" charset="-128"/>
            </a:endParaRPr>
          </a:p>
        </p:txBody>
      </p:sp>
      <p:pic>
        <p:nvPicPr>
          <p:cNvPr id="10" name="図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979" y="6503752"/>
            <a:ext cx="1087709" cy="296174"/>
          </a:xfrm>
          <a:prstGeom prst="rect">
            <a:avLst/>
          </a:prstGeom>
        </p:spPr>
      </p:pic>
      <p:sp>
        <p:nvSpPr>
          <p:cNvPr id="7" name="TextBox 12"/>
          <p:cNvSpPr txBox="1"/>
          <p:nvPr userDrawn="1"/>
        </p:nvSpPr>
        <p:spPr>
          <a:xfrm>
            <a:off x="213494" y="6593333"/>
            <a:ext cx="3377848" cy="113557"/>
          </a:xfrm>
          <a:prstGeom prst="rect">
            <a:avLst/>
          </a:prstGeom>
          <a:noFill/>
        </p:spPr>
        <p:txBody>
          <a:bodyPr wrap="none" tIns="0" bIns="0">
            <a:spAutoFit/>
          </a:bodyPr>
          <a:lstStyle/>
          <a:p>
            <a:pPr marL="0" marR="0" indent="0" algn="l" defTabSz="562680" rtl="0" eaLnBrk="1" fontAlgn="auto" latinLnBrk="0" hangingPunct="1">
              <a:lnSpc>
                <a:spcPct val="100000"/>
              </a:lnSpc>
              <a:spcBef>
                <a:spcPts val="0"/>
              </a:spcBef>
              <a:spcAft>
                <a:spcPts val="0"/>
              </a:spcAft>
              <a:buClrTx/>
              <a:buSzTx/>
              <a:buFontTx/>
              <a:buNone/>
              <a:tabLst/>
              <a:defRPr/>
            </a:pPr>
            <a:r>
              <a:rPr kumimoji="0" lang="en-US" altLang="ja-JP" sz="738" b="0" i="0" dirty="0">
                <a:solidFill>
                  <a:schemeClr val="bg1"/>
                </a:solidFill>
                <a:latin typeface="Meiryo UI" panose="020B0604030504040204" pitchFamily="50" charset="-128"/>
                <a:ea typeface="HGPGothicE" charset="-128"/>
                <a:cs typeface="Meiryo UI" pitchFamily="50" charset="-128"/>
              </a:rPr>
              <a:t>© 2020 NTT DATA INSTITUTE OF MANAGEMENT CONSULTING, Inc.</a:t>
            </a:r>
          </a:p>
        </p:txBody>
      </p:sp>
      <p:sp>
        <p:nvSpPr>
          <p:cNvPr id="9" name="TextBox 16"/>
          <p:cNvSpPr txBox="1"/>
          <p:nvPr userDrawn="1"/>
        </p:nvSpPr>
        <p:spPr>
          <a:xfrm>
            <a:off x="4277397" y="6551482"/>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bg1"/>
                </a:solidFill>
                <a:latin typeface="HGPGothicE" charset="-128"/>
                <a:ea typeface="HGPGothicE" charset="-128"/>
                <a:cs typeface="HGPGothicE" charset="-128"/>
              </a:rPr>
              <a:pPr algn="ctr" fontAlgn="auto">
                <a:spcBef>
                  <a:spcPts val="0"/>
                </a:spcBef>
                <a:spcAft>
                  <a:spcPts val="0"/>
                </a:spcAft>
                <a:defRPr/>
              </a:pPr>
              <a:t>‹#›</a:t>
            </a:fld>
            <a:endParaRPr lang="en-US" sz="1108" b="0" i="0" dirty="0">
              <a:solidFill>
                <a:schemeClr val="bg1"/>
              </a:solidFill>
              <a:latin typeface="HGPGothicE" charset="-128"/>
              <a:ea typeface="HGPGothicE" charset="-128"/>
              <a:cs typeface="HGPGothicE" charset="-128"/>
            </a:endParaRPr>
          </a:p>
        </p:txBody>
      </p:sp>
    </p:spTree>
    <p:extLst>
      <p:ext uri="{BB962C8B-B14F-4D97-AF65-F5344CB8AC3E}">
        <p14:creationId xmlns:p14="http://schemas.microsoft.com/office/powerpoint/2010/main" val="3686729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クロージングロ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975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3"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1032619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950"/>
            </a:lvl1pPr>
            <a:lvl2pPr marL="371471" indent="0" algn="ctr">
              <a:buNone/>
              <a:defRPr sz="1625"/>
            </a:lvl2pPr>
            <a:lvl3pPr marL="742941" indent="0" algn="ctr">
              <a:buNone/>
              <a:defRPr sz="1462"/>
            </a:lvl3pPr>
            <a:lvl4pPr marL="1114412" indent="0" algn="ctr">
              <a:buNone/>
              <a:defRPr sz="1300"/>
            </a:lvl4pPr>
            <a:lvl5pPr marL="1485882" indent="0" algn="ctr">
              <a:buNone/>
              <a:defRPr sz="1300"/>
            </a:lvl5pPr>
            <a:lvl6pPr marL="1857354" indent="0" algn="ctr">
              <a:buNone/>
              <a:defRPr sz="1300"/>
            </a:lvl6pPr>
            <a:lvl7pPr marL="2228824" indent="0" algn="ctr">
              <a:buNone/>
              <a:defRPr sz="1300"/>
            </a:lvl7pPr>
            <a:lvl8pPr marL="2600295" indent="0" algn="ctr">
              <a:buNone/>
              <a:defRPr sz="1300"/>
            </a:lvl8pPr>
            <a:lvl9pPr marL="2971766"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8733806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0729789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2" y="1709750"/>
            <a:ext cx="7886700"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2" y="4589475"/>
            <a:ext cx="7886700" cy="1500187"/>
          </a:xfrm>
        </p:spPr>
        <p:txBody>
          <a:bodyPr/>
          <a:lstStyle>
            <a:lvl1pPr marL="0" indent="0">
              <a:buNone/>
              <a:defRPr sz="1950">
                <a:solidFill>
                  <a:schemeClr val="tx1">
                    <a:tint val="75000"/>
                  </a:schemeClr>
                </a:solidFill>
              </a:defRPr>
            </a:lvl1pPr>
            <a:lvl2pPr marL="371471" indent="0">
              <a:buNone/>
              <a:defRPr sz="1625">
                <a:solidFill>
                  <a:schemeClr val="tx1">
                    <a:tint val="75000"/>
                  </a:schemeClr>
                </a:solidFill>
              </a:defRPr>
            </a:lvl2pPr>
            <a:lvl3pPr marL="742941" indent="0">
              <a:buNone/>
              <a:defRPr sz="1462">
                <a:solidFill>
                  <a:schemeClr val="tx1">
                    <a:tint val="75000"/>
                  </a:schemeClr>
                </a:solidFill>
              </a:defRPr>
            </a:lvl3pPr>
            <a:lvl4pPr marL="1114412" indent="0">
              <a:buNone/>
              <a:defRPr sz="1300">
                <a:solidFill>
                  <a:schemeClr val="tx1">
                    <a:tint val="75000"/>
                  </a:schemeClr>
                </a:solidFill>
              </a:defRPr>
            </a:lvl4pPr>
            <a:lvl5pPr marL="1485882" indent="0">
              <a:buNone/>
              <a:defRPr sz="1300">
                <a:solidFill>
                  <a:schemeClr val="tx1">
                    <a:tint val="75000"/>
                  </a:schemeClr>
                </a:solidFill>
              </a:defRPr>
            </a:lvl5pPr>
            <a:lvl6pPr marL="1857354" indent="0">
              <a:buNone/>
              <a:defRPr sz="1300">
                <a:solidFill>
                  <a:schemeClr val="tx1">
                    <a:tint val="75000"/>
                  </a:schemeClr>
                </a:solidFill>
              </a:defRPr>
            </a:lvl6pPr>
            <a:lvl7pPr marL="2228824" indent="0">
              <a:buNone/>
              <a:defRPr sz="1300">
                <a:solidFill>
                  <a:schemeClr val="tx1">
                    <a:tint val="75000"/>
                  </a:schemeClr>
                </a:solidFill>
              </a:defRPr>
            </a:lvl7pPr>
            <a:lvl8pPr marL="2600295" indent="0">
              <a:buNone/>
              <a:defRPr sz="1300">
                <a:solidFill>
                  <a:schemeClr val="tx1">
                    <a:tint val="75000"/>
                  </a:schemeClr>
                </a:solidFill>
              </a:defRPr>
            </a:lvl8pPr>
            <a:lvl9pPr marL="2971766"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628187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083699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950" b="1"/>
            </a:lvl1pPr>
            <a:lvl2pPr marL="371471" indent="0">
              <a:buNone/>
              <a:defRPr sz="1625" b="1"/>
            </a:lvl2pPr>
            <a:lvl3pPr marL="742941" indent="0">
              <a:buNone/>
              <a:defRPr sz="1462" b="1"/>
            </a:lvl3pPr>
            <a:lvl4pPr marL="1114412" indent="0">
              <a:buNone/>
              <a:defRPr sz="1300" b="1"/>
            </a:lvl4pPr>
            <a:lvl5pPr marL="1485882" indent="0">
              <a:buNone/>
              <a:defRPr sz="1300" b="1"/>
            </a:lvl5pPr>
            <a:lvl6pPr marL="1857354" indent="0">
              <a:buNone/>
              <a:defRPr sz="1300" b="1"/>
            </a:lvl6pPr>
            <a:lvl7pPr marL="2228824" indent="0">
              <a:buNone/>
              <a:defRPr sz="1300" b="1"/>
            </a:lvl7pPr>
            <a:lvl8pPr marL="2600295" indent="0">
              <a:buNone/>
              <a:defRPr sz="1300" b="1"/>
            </a:lvl8pPr>
            <a:lvl9pPr marL="2971766"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36763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E3C722-F2F8-40C9-B362-D9535A4F809C}" type="datetime1">
              <a:rPr kumimoji="1" lang="ja-JP" altLang="en-US" smtClean="0"/>
              <a:t>2024/3/26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2000"/>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21165756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253075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lvl1pPr>
              <a:defRPr sz="2000"/>
            </a:lvl1pPr>
          </a:lstStyle>
          <a:p>
            <a:fld id="{B9A37A07-259B-47A6-8E3E-E5B35A759090}" type="slidenum">
              <a:rPr lang="ja-JP" altLang="en-US" smtClean="0"/>
              <a:pPr/>
              <a:t>‹#›</a:t>
            </a:fld>
            <a:endParaRPr lang="ja-JP" altLang="en-US" dirty="0"/>
          </a:p>
        </p:txBody>
      </p:sp>
    </p:spTree>
    <p:extLst>
      <p:ext uri="{BB962C8B-B14F-4D97-AF65-F5344CB8AC3E}">
        <p14:creationId xmlns:p14="http://schemas.microsoft.com/office/powerpoint/2010/main" val="11872043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37"/>
            <a:ext cx="4629150"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81362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37"/>
            <a:ext cx="4629150" cy="4873625"/>
          </a:xfrm>
        </p:spPr>
        <p:txBody>
          <a:bodyPr/>
          <a:lstStyle>
            <a:lvl1pPr marL="0" indent="0">
              <a:buNone/>
              <a:defRPr sz="2600"/>
            </a:lvl1pPr>
            <a:lvl2pPr marL="371471" indent="0">
              <a:buNone/>
              <a:defRPr sz="2275"/>
            </a:lvl2pPr>
            <a:lvl3pPr marL="742941" indent="0">
              <a:buNone/>
              <a:defRPr sz="1950"/>
            </a:lvl3pPr>
            <a:lvl4pPr marL="1114412" indent="0">
              <a:buNone/>
              <a:defRPr sz="1625"/>
            </a:lvl4pPr>
            <a:lvl5pPr marL="1485882" indent="0">
              <a:buNone/>
              <a:defRPr sz="1625"/>
            </a:lvl5pPr>
            <a:lvl6pPr marL="1857354" indent="0">
              <a:buNone/>
              <a:defRPr sz="1625"/>
            </a:lvl6pPr>
            <a:lvl7pPr marL="2228824" indent="0">
              <a:buNone/>
              <a:defRPr sz="1625"/>
            </a:lvl7pPr>
            <a:lvl8pPr marL="2600295" indent="0">
              <a:buNone/>
              <a:defRPr sz="1625"/>
            </a:lvl8pPr>
            <a:lvl9pPr marL="2971766" indent="0">
              <a:buNone/>
              <a:defRPr sz="1625"/>
            </a:lvl9pPr>
          </a:lstStyle>
          <a:p>
            <a:endParaRPr kumimoji="1" lang="ja-JP" altLang="en-US" dirty="0"/>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932522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078516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9"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4"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1904173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3"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7743587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3"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9207698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タイトルとコンテンツA">
    <p:spTree>
      <p:nvGrpSpPr>
        <p:cNvPr id="1" name=""/>
        <p:cNvGrpSpPr/>
        <p:nvPr/>
      </p:nvGrpSpPr>
      <p:grpSpPr>
        <a:xfrm>
          <a:off x="0" y="0"/>
          <a:ext cx="0" cy="0"/>
          <a:chOff x="0" y="0"/>
          <a:chExt cx="0" cy="0"/>
        </a:xfrm>
      </p:grpSpPr>
      <p:sp>
        <p:nvSpPr>
          <p:cNvPr id="5" name="テキスト プレースホルダー 9"/>
          <p:cNvSpPr>
            <a:spLocks noGrp="1"/>
          </p:cNvSpPr>
          <p:nvPr>
            <p:ph type="body" sz="quarter" idx="10" hasCustomPrompt="1"/>
          </p:nvPr>
        </p:nvSpPr>
        <p:spPr>
          <a:xfrm>
            <a:off x="158943" y="2902"/>
            <a:ext cx="8833966" cy="720000"/>
          </a:xfrm>
          <a:prstGeom prst="rect">
            <a:avLst/>
          </a:prstGeom>
        </p:spPr>
        <p:txBody>
          <a:bodyPr tIns="108000" anchor="ctr" anchorCtr="0">
            <a:normAutofit/>
          </a:bodyPr>
          <a:lstStyle>
            <a:lvl1pPr marL="0" indent="0">
              <a:buFont typeface="+mj-lt"/>
              <a:buNone/>
              <a:defRPr sz="1846" baseline="0">
                <a:solidFill>
                  <a:schemeClr val="tx1"/>
                </a:solidFill>
                <a:latin typeface="HGP創英角ｺﾞｼｯｸUB" panose="020B0900000000000000" pitchFamily="50" charset="-128"/>
                <a:ea typeface="HGP創英角ｺﾞｼｯｸUB" panose="020B0900000000000000" pitchFamily="50" charset="-128"/>
              </a:defRPr>
            </a:lvl1pPr>
          </a:lstStyle>
          <a:p>
            <a:pPr marL="209053" marR="0" lvl="0" indent="-209053" algn="l" defTabSz="562680" rtl="0" eaLnBrk="1" fontAlgn="base" latinLnBrk="0" hangingPunct="1">
              <a:lnSpc>
                <a:spcPct val="100000"/>
              </a:lnSpc>
              <a:spcBef>
                <a:spcPct val="20000"/>
              </a:spcBef>
              <a:spcAft>
                <a:spcPct val="0"/>
              </a:spcAft>
              <a:buClrTx/>
              <a:buSzTx/>
              <a:tabLst/>
              <a:defRPr/>
            </a:pPr>
            <a:r>
              <a:rPr kumimoji="1" lang="ja-JP" altLang="en-US"/>
              <a:t>［タイトル］</a:t>
            </a:r>
            <a:endParaRPr kumimoji="1" lang="ja-JP" altLang="en-US" dirty="0"/>
          </a:p>
        </p:txBody>
      </p:sp>
      <p:cxnSp>
        <p:nvCxnSpPr>
          <p:cNvPr id="3" name="直線コネクタ 2"/>
          <p:cNvCxnSpPr/>
          <p:nvPr userDrawn="1"/>
        </p:nvCxnSpPr>
        <p:spPr>
          <a:xfrm>
            <a:off x="158943" y="722902"/>
            <a:ext cx="8833966" cy="0"/>
          </a:xfrm>
          <a:prstGeom prst="line">
            <a:avLst/>
          </a:prstGeom>
          <a:ln w="19050">
            <a:solidFill>
              <a:schemeClr val="accent2">
                <a:lumMod val="60000"/>
                <a:lumOff val="40000"/>
              </a:schemeClr>
            </a:solidFill>
          </a:ln>
        </p:spPr>
        <p:style>
          <a:lnRef idx="1">
            <a:schemeClr val="dk1"/>
          </a:lnRef>
          <a:fillRef idx="0">
            <a:schemeClr val="dk1"/>
          </a:fillRef>
          <a:effectRef idx="0">
            <a:schemeClr val="dk1"/>
          </a:effectRef>
          <a:fontRef idx="minor">
            <a:schemeClr val="tx1"/>
          </a:fontRef>
        </p:style>
      </p:cxnSp>
      <p:sp>
        <p:nvSpPr>
          <p:cNvPr id="7" name="コンテンツ プレースホルダー 2"/>
          <p:cNvSpPr>
            <a:spLocks noGrp="1"/>
          </p:cNvSpPr>
          <p:nvPr>
            <p:ph idx="11" hasCustomPrompt="1"/>
          </p:nvPr>
        </p:nvSpPr>
        <p:spPr>
          <a:xfrm>
            <a:off x="158943" y="764704"/>
            <a:ext cx="8812355" cy="864096"/>
          </a:xfrm>
          <a:prstGeom prst="rect">
            <a:avLst/>
          </a:prstGeom>
        </p:spPr>
        <p:txBody>
          <a:bodyPr lIns="90000"/>
          <a:lstStyle>
            <a:lvl1pPr marL="0" indent="0" fontAlgn="ctr">
              <a:spcBef>
                <a:spcPts val="0"/>
              </a:spcBef>
              <a:buFont typeface="Arial" panose="020B0604020202020204" pitchFamily="34" charset="0"/>
              <a:buNone/>
              <a:defRPr sz="1477" b="0" i="0" spc="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2680" indent="0" fontAlgn="ctr">
              <a:spcBef>
                <a:spcPts val="0"/>
              </a:spcBef>
              <a:buFont typeface="Arial" charset="0"/>
              <a:buNone/>
              <a:defRPr sz="1846" b="0" i="0" spc="92">
                <a:solidFill>
                  <a:schemeClr val="tx1"/>
                </a:solidFill>
                <a:latin typeface="HGPGothicE" charset="-128"/>
                <a:ea typeface="HGPGothicE" charset="-128"/>
                <a:cs typeface="HGPGothicE" charset="-128"/>
              </a:defRPr>
            </a:lvl2pPr>
            <a:lvl3pPr marL="1125359" indent="0" fontAlgn="ctr">
              <a:spcBef>
                <a:spcPts val="0"/>
              </a:spcBef>
              <a:buFont typeface="Arial" charset="0"/>
              <a:buNone/>
              <a:defRPr sz="1846" b="0" i="0" spc="92">
                <a:solidFill>
                  <a:schemeClr val="tx1"/>
                </a:solidFill>
                <a:latin typeface="HGPGothicE" charset="-128"/>
                <a:ea typeface="HGPGothicE" charset="-128"/>
                <a:cs typeface="HGPGothicE" charset="-128"/>
              </a:defRPr>
            </a:lvl3pPr>
            <a:lvl4pPr marL="1688040" indent="0">
              <a:buFontTx/>
              <a:buNone/>
              <a:defRPr>
                <a:solidFill>
                  <a:schemeClr val="tx2"/>
                </a:solidFill>
              </a:defRPr>
            </a:lvl4pPr>
            <a:lvl5pPr marL="2250719" indent="0">
              <a:buFontTx/>
              <a:buNone/>
              <a:defRPr>
                <a:solidFill>
                  <a:schemeClr val="tx2"/>
                </a:solidFill>
              </a:defRPr>
            </a:lvl5pPr>
          </a:lstStyle>
          <a:p>
            <a:pPr lvl="0"/>
            <a:r>
              <a:rPr kumimoji="1" lang="ja-JP" altLang="en-US" dirty="0"/>
              <a:t>テキストの入力</a:t>
            </a:r>
          </a:p>
        </p:txBody>
      </p:sp>
    </p:spTree>
    <p:extLst>
      <p:ext uri="{BB962C8B-B14F-4D97-AF65-F5344CB8AC3E}">
        <p14:creationId xmlns:p14="http://schemas.microsoft.com/office/powerpoint/2010/main" val="331886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2" y="987437"/>
            <a:ext cx="4629150"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043EC7-8074-4E3D-856B-3F3E35CD17D5}"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39330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3887392" y="987437"/>
            <a:ext cx="4629150" cy="4873625"/>
          </a:xfrm>
        </p:spPr>
        <p:txBody>
          <a:bodyPr/>
          <a:lstStyle>
            <a:lvl1pPr marL="0" indent="0">
              <a:buNone/>
              <a:defRPr sz="2600"/>
            </a:lvl1pPr>
            <a:lvl2pPr marL="371471" indent="0">
              <a:buNone/>
              <a:defRPr sz="2275"/>
            </a:lvl2pPr>
            <a:lvl3pPr marL="742941" indent="0">
              <a:buNone/>
              <a:defRPr sz="1950"/>
            </a:lvl3pPr>
            <a:lvl4pPr marL="1114412" indent="0">
              <a:buNone/>
              <a:defRPr sz="1625"/>
            </a:lvl4pPr>
            <a:lvl5pPr marL="1485882" indent="0">
              <a:buNone/>
              <a:defRPr sz="1625"/>
            </a:lvl5pPr>
            <a:lvl6pPr marL="1857354" indent="0">
              <a:buNone/>
              <a:defRPr sz="1625"/>
            </a:lvl6pPr>
            <a:lvl7pPr marL="2228824" indent="0">
              <a:buNone/>
              <a:defRPr sz="1625"/>
            </a:lvl7pPr>
            <a:lvl8pPr marL="2600295" indent="0">
              <a:buNone/>
              <a:defRPr sz="1625"/>
            </a:lvl8pPr>
            <a:lvl9pPr marL="2971766" indent="0">
              <a:buNone/>
              <a:defRPr sz="1625"/>
            </a:lvl9pPr>
          </a:lstStyle>
          <a:p>
            <a:endParaRPr kumimoji="1" lang="ja-JP" altLang="en-US" dirty="0"/>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300"/>
            </a:lvl1pPr>
            <a:lvl2pPr marL="371471" indent="0">
              <a:buNone/>
              <a:defRPr sz="1137"/>
            </a:lvl2pPr>
            <a:lvl3pPr marL="742941" indent="0">
              <a:buNone/>
              <a:defRPr sz="975"/>
            </a:lvl3pPr>
            <a:lvl4pPr marL="1114412" indent="0">
              <a:buNone/>
              <a:defRPr sz="812"/>
            </a:lvl4pPr>
            <a:lvl5pPr marL="1485882" indent="0">
              <a:buNone/>
              <a:defRPr sz="812"/>
            </a:lvl5pPr>
            <a:lvl6pPr marL="1857354" indent="0">
              <a:buNone/>
              <a:defRPr sz="812"/>
            </a:lvl6pPr>
            <a:lvl7pPr marL="2228824" indent="0">
              <a:buNone/>
              <a:defRPr sz="812"/>
            </a:lvl7pPr>
            <a:lvl8pPr marL="2600295" indent="0">
              <a:buNone/>
              <a:defRPr sz="812"/>
            </a:lvl8pPr>
            <a:lvl9pPr marL="2971766"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88D965-96CB-4190-AB03-63B3C241973E}" type="datetime1">
              <a:rPr kumimoji="1" lang="ja-JP" altLang="en-US" smtClean="0"/>
              <a:t>2024/3/26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129878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7.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5"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5"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62"/>
            <a:ext cx="2057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9800F99-0ED6-4944-8521-91F13816C352}" type="datetime1">
              <a:rPr kumimoji="1" lang="ja-JP" altLang="en-US" smtClean="0"/>
              <a:t>2024/3/26</a:t>
            </a:fld>
            <a:endParaRPr kumimoji="1" lang="ja-JP" altLang="en-US" dirty="0"/>
          </a:p>
        </p:txBody>
      </p:sp>
      <p:sp>
        <p:nvSpPr>
          <p:cNvPr id="5" name="フッター プレースホルダー 4"/>
          <p:cNvSpPr>
            <a:spLocks noGrp="1"/>
          </p:cNvSpPr>
          <p:nvPr>
            <p:ph type="ftr" sz="quarter" idx="3"/>
          </p:nvPr>
        </p:nvSpPr>
        <p:spPr>
          <a:xfrm>
            <a:off x="3028955" y="6356362"/>
            <a:ext cx="30861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84"/>
            <a:ext cx="2057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2595796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42941"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6" indent="-185736" algn="l" defTabSz="742941" rtl="0" eaLnBrk="1" latinLnBrk="0" hangingPunct="1">
        <a:lnSpc>
          <a:spcPct val="90000"/>
        </a:lnSpc>
        <a:spcBef>
          <a:spcPts val="812"/>
        </a:spcBef>
        <a:buFont typeface="Arial" panose="020B0604020202020204" pitchFamily="34" charset="0"/>
        <a:buChar char="•"/>
        <a:defRPr kumimoji="1" sz="2275" kern="1200">
          <a:solidFill>
            <a:schemeClr val="tx1"/>
          </a:solidFill>
          <a:latin typeface="+mn-lt"/>
          <a:ea typeface="+mn-ea"/>
          <a:cs typeface="+mn-cs"/>
        </a:defRPr>
      </a:lvl1pPr>
      <a:lvl2pPr marL="557206" indent="-185736" algn="l" defTabSz="742941"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77" indent="-185736" algn="l" defTabSz="742941"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47"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619"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309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56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603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50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941" rtl="0" eaLnBrk="1" latinLnBrk="0" hangingPunct="1">
        <a:defRPr kumimoji="1" sz="1462" kern="1200">
          <a:solidFill>
            <a:schemeClr val="tx1"/>
          </a:solidFill>
          <a:latin typeface="+mn-lt"/>
          <a:ea typeface="+mn-ea"/>
          <a:cs typeface="+mn-cs"/>
        </a:defRPr>
      </a:lvl1pPr>
      <a:lvl2pPr marL="371471" algn="l" defTabSz="742941" rtl="0" eaLnBrk="1" latinLnBrk="0" hangingPunct="1">
        <a:defRPr kumimoji="1" sz="1462" kern="1200">
          <a:solidFill>
            <a:schemeClr val="tx1"/>
          </a:solidFill>
          <a:latin typeface="+mn-lt"/>
          <a:ea typeface="+mn-ea"/>
          <a:cs typeface="+mn-cs"/>
        </a:defRPr>
      </a:lvl2pPr>
      <a:lvl3pPr marL="742941" algn="l" defTabSz="742941" rtl="0" eaLnBrk="1" latinLnBrk="0" hangingPunct="1">
        <a:defRPr kumimoji="1" sz="1462" kern="1200">
          <a:solidFill>
            <a:schemeClr val="tx1"/>
          </a:solidFill>
          <a:latin typeface="+mn-lt"/>
          <a:ea typeface="+mn-ea"/>
          <a:cs typeface="+mn-cs"/>
        </a:defRPr>
      </a:lvl3pPr>
      <a:lvl4pPr marL="1114412" algn="l" defTabSz="742941" rtl="0" eaLnBrk="1" latinLnBrk="0" hangingPunct="1">
        <a:defRPr kumimoji="1" sz="1462" kern="1200">
          <a:solidFill>
            <a:schemeClr val="tx1"/>
          </a:solidFill>
          <a:latin typeface="+mn-lt"/>
          <a:ea typeface="+mn-ea"/>
          <a:cs typeface="+mn-cs"/>
        </a:defRPr>
      </a:lvl4pPr>
      <a:lvl5pPr marL="1485882" algn="l" defTabSz="742941" rtl="0" eaLnBrk="1" latinLnBrk="0" hangingPunct="1">
        <a:defRPr kumimoji="1" sz="1462" kern="1200">
          <a:solidFill>
            <a:schemeClr val="tx1"/>
          </a:solidFill>
          <a:latin typeface="+mn-lt"/>
          <a:ea typeface="+mn-ea"/>
          <a:cs typeface="+mn-cs"/>
        </a:defRPr>
      </a:lvl5pPr>
      <a:lvl6pPr marL="1857354" algn="l" defTabSz="742941" rtl="0" eaLnBrk="1" latinLnBrk="0" hangingPunct="1">
        <a:defRPr kumimoji="1" sz="1462" kern="1200">
          <a:solidFill>
            <a:schemeClr val="tx1"/>
          </a:solidFill>
          <a:latin typeface="+mn-lt"/>
          <a:ea typeface="+mn-ea"/>
          <a:cs typeface="+mn-cs"/>
        </a:defRPr>
      </a:lvl6pPr>
      <a:lvl7pPr marL="2228824" algn="l" defTabSz="742941" rtl="0" eaLnBrk="1" latinLnBrk="0" hangingPunct="1">
        <a:defRPr kumimoji="1" sz="1462" kern="1200">
          <a:solidFill>
            <a:schemeClr val="tx1"/>
          </a:solidFill>
          <a:latin typeface="+mn-lt"/>
          <a:ea typeface="+mn-ea"/>
          <a:cs typeface="+mn-cs"/>
        </a:defRPr>
      </a:lvl7pPr>
      <a:lvl8pPr marL="2600295" algn="l" defTabSz="742941" rtl="0" eaLnBrk="1" latinLnBrk="0" hangingPunct="1">
        <a:defRPr kumimoji="1" sz="1462" kern="1200">
          <a:solidFill>
            <a:schemeClr val="tx1"/>
          </a:solidFill>
          <a:latin typeface="+mn-lt"/>
          <a:ea typeface="+mn-ea"/>
          <a:cs typeface="+mn-cs"/>
        </a:defRPr>
      </a:lvl8pPr>
      <a:lvl9pPr marL="2971766" algn="l" defTabSz="742941"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5"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5"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3A650-10D7-4851-98E1-FE7F0FA9E265}" type="datetime1">
              <a:rPr kumimoji="1" lang="ja-JP" altLang="en-US" smtClean="0"/>
              <a:t>2024/3/26</a:t>
            </a:fld>
            <a:endParaRPr kumimoji="1" lang="ja-JP" altLang="en-US" dirty="0"/>
          </a:p>
        </p:txBody>
      </p:sp>
      <p:sp>
        <p:nvSpPr>
          <p:cNvPr id="5" name="フッター プレースホルダー 4"/>
          <p:cNvSpPr>
            <a:spLocks noGrp="1"/>
          </p:cNvSpPr>
          <p:nvPr>
            <p:ph type="ftr" sz="quarter" idx="3"/>
          </p:nvPr>
        </p:nvSpPr>
        <p:spPr>
          <a:xfrm>
            <a:off x="3028955"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E9C9D-F6EB-4B71-89EA-D14B3628E6D2}" type="slidenum">
              <a:rPr kumimoji="1" lang="ja-JP" altLang="en-US" smtClean="0"/>
              <a:t>‹#›</a:t>
            </a:fld>
            <a:endParaRPr kumimoji="1" lang="ja-JP" altLang="en-US" dirty="0"/>
          </a:p>
        </p:txBody>
      </p:sp>
    </p:spTree>
    <p:extLst>
      <p:ext uri="{BB962C8B-B14F-4D97-AF65-F5344CB8AC3E}">
        <p14:creationId xmlns:p14="http://schemas.microsoft.com/office/powerpoint/2010/main" val="310050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39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8" indent="-228598" algn="l" defTabSz="91439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2" indent="-228598" algn="l" defTabSz="91439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7" indent="-228598" algn="l" defTabSz="91439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81"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76"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70"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66"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60"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55" indent="-228598" algn="l" defTabSz="91439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90" rtl="0" eaLnBrk="1" latinLnBrk="0" hangingPunct="1">
        <a:defRPr kumimoji="1" sz="1800" kern="1200">
          <a:solidFill>
            <a:schemeClr val="tx1"/>
          </a:solidFill>
          <a:latin typeface="+mn-lt"/>
          <a:ea typeface="+mn-ea"/>
          <a:cs typeface="+mn-cs"/>
        </a:defRPr>
      </a:lvl1pPr>
      <a:lvl2pPr marL="457195"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5"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8"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00F99-0ED6-4944-8521-91F13816C352}" type="datetime1">
              <a:rPr kumimoji="1" lang="ja-JP" altLang="en-US" smtClean="0"/>
              <a:t>2024/3/26</a:t>
            </a:fld>
            <a:endParaRPr kumimoji="1" lang="ja-JP" altLang="en-US" dirty="0"/>
          </a:p>
        </p:txBody>
      </p:sp>
      <p:sp>
        <p:nvSpPr>
          <p:cNvPr id="5" name="Footer Placeholder 4"/>
          <p:cNvSpPr>
            <a:spLocks noGrp="1"/>
          </p:cNvSpPr>
          <p:nvPr>
            <p:ph type="ftr" sz="quarter" idx="3"/>
          </p:nvPr>
        </p:nvSpPr>
        <p:spPr>
          <a:xfrm>
            <a:off x="3028952"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07558351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800F99-0ED6-4944-8521-91F13816C352}" type="datetime1">
              <a:rPr kumimoji="1" lang="ja-JP" altLang="en-US" smtClean="0"/>
              <a:t>2024/3/26</a:t>
            </a:fld>
            <a:endParaRPr kumimoji="1" lang="ja-JP" altLang="en-US" dirty="0"/>
          </a:p>
        </p:txBody>
      </p:sp>
      <p:sp>
        <p:nvSpPr>
          <p:cNvPr id="5" name="フッター プレースホルダー 4"/>
          <p:cNvSpPr>
            <a:spLocks noGrp="1"/>
          </p:cNvSpPr>
          <p:nvPr>
            <p:ph type="ftr" sz="quarter" idx="3"/>
          </p:nvPr>
        </p:nvSpPr>
        <p:spPr>
          <a:xfrm>
            <a:off x="3028952" y="635635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78"/>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25767492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defTabSz="68581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2"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2"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9800F99-0ED6-4944-8521-91F13816C352}" type="datetime1">
              <a:rPr kumimoji="1" lang="ja-JP" altLang="en-US" smtClean="0"/>
              <a:t>2024/3/26</a:t>
            </a:fld>
            <a:endParaRPr kumimoji="1" lang="ja-JP" altLang="en-US" dirty="0"/>
          </a:p>
        </p:txBody>
      </p:sp>
      <p:sp>
        <p:nvSpPr>
          <p:cNvPr id="5" name="フッター プレースホルダー 4"/>
          <p:cNvSpPr>
            <a:spLocks noGrp="1"/>
          </p:cNvSpPr>
          <p:nvPr>
            <p:ph type="ftr" sz="quarter" idx="3"/>
          </p:nvPr>
        </p:nvSpPr>
        <p:spPr>
          <a:xfrm>
            <a:off x="3028952" y="635635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78"/>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327922917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l" defTabSz="685817"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TextBox 16"/>
          <p:cNvSpPr txBox="1"/>
          <p:nvPr userDrawn="1"/>
        </p:nvSpPr>
        <p:spPr>
          <a:xfrm>
            <a:off x="4259964" y="6618415"/>
            <a:ext cx="618675" cy="17049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108" b="0" i="0">
                <a:solidFill>
                  <a:schemeClr val="tx1"/>
                </a:solidFill>
                <a:latin typeface="Meiryo UI" panose="020B0604030504040204" pitchFamily="50" charset="-128"/>
                <a:ea typeface="Meiryo UI" panose="020B0604030504040204" pitchFamily="50" charset="-128"/>
                <a:cs typeface="HGPGothicE" charset="-128"/>
              </a:rPr>
              <a:pPr algn="ctr" fontAlgn="auto">
                <a:spcBef>
                  <a:spcPts val="0"/>
                </a:spcBef>
                <a:spcAft>
                  <a:spcPts val="0"/>
                </a:spcAft>
                <a:defRPr/>
              </a:pPr>
              <a:t>‹#›</a:t>
            </a:fld>
            <a:endParaRPr lang="en-US" sz="1108" b="0" i="0" dirty="0">
              <a:solidFill>
                <a:schemeClr val="tx1"/>
              </a:solidFill>
              <a:latin typeface="Meiryo UI" panose="020B0604030504040204" pitchFamily="50" charset="-128"/>
              <a:ea typeface="Meiryo UI" panose="020B0604030504040204" pitchFamily="50" charset="-128"/>
              <a:cs typeface="HGPGothicE" charset="-128"/>
            </a:endParaRPr>
          </a:p>
        </p:txBody>
      </p:sp>
    </p:spTree>
    <p:extLst>
      <p:ext uri="{BB962C8B-B14F-4D97-AF65-F5344CB8AC3E}">
        <p14:creationId xmlns:p14="http://schemas.microsoft.com/office/powerpoint/2010/main" val="405554146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23" r:id="rId9"/>
  </p:sldLayoutIdLst>
  <p:hf hdr="0" ftr="0" dt="0"/>
  <p:txStyles>
    <p:titleStyle>
      <a:lvl1pPr algn="l" defTabSz="447576" rtl="0" eaLnBrk="1" fontAlgn="base" hangingPunct="1">
        <a:spcBef>
          <a:spcPct val="0"/>
        </a:spcBef>
        <a:spcAft>
          <a:spcPct val="0"/>
        </a:spcAft>
        <a:defRPr kumimoji="1" sz="1762" b="0" i="0" kern="1200" spc="148" baseline="0">
          <a:solidFill>
            <a:srgbClr val="404040"/>
          </a:solidFill>
          <a:latin typeface="HGPGothicE" charset="-128"/>
          <a:ea typeface="HGPGothicE" charset="-128"/>
          <a:cs typeface="HGPGothicE" charset="-128"/>
        </a:defRPr>
      </a:lvl1pPr>
      <a:lvl2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2pPr>
      <a:lvl3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3pPr>
      <a:lvl4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4pPr>
      <a:lvl5pPr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5pPr>
      <a:lvl6pPr marL="447576"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6pPr>
      <a:lvl7pPr marL="895155"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7pPr>
      <a:lvl8pPr marL="1342730"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8pPr>
      <a:lvl9pPr marL="1790306" algn="l" defTabSz="447576" rtl="0" eaLnBrk="1" fontAlgn="base" hangingPunct="1">
        <a:spcBef>
          <a:spcPct val="0"/>
        </a:spcBef>
        <a:spcAft>
          <a:spcPct val="0"/>
        </a:spcAft>
        <a:defRPr kumimoji="1" sz="1958">
          <a:solidFill>
            <a:schemeClr val="tx1"/>
          </a:solidFill>
          <a:latin typeface="Arial" pitchFamily="34" charset="0"/>
          <a:ea typeface="HGP創英角ｺﾞｼｯｸUB"/>
          <a:cs typeface="Arial" pitchFamily="34" charset="0"/>
        </a:defRPr>
      </a:lvl9pPr>
    </p:titleStyle>
    <p:bodyStyle>
      <a:lvl1pPr marL="166288" indent="-166288" algn="l" defTabSz="447576" rtl="0" eaLnBrk="1" fontAlgn="base" hangingPunct="1">
        <a:spcBef>
          <a:spcPct val="20000"/>
        </a:spcBef>
        <a:spcAft>
          <a:spcPct val="0"/>
        </a:spcAft>
        <a:buFont typeface="Arial" pitchFamily="34" charset="0"/>
        <a:buChar char="•"/>
        <a:defRPr kumimoji="1" sz="2349" kern="1200">
          <a:solidFill>
            <a:schemeClr val="tx1"/>
          </a:solidFill>
          <a:latin typeface="Arial"/>
          <a:ea typeface="+mn-ea"/>
          <a:cs typeface="Arial"/>
        </a:defRPr>
      </a:lvl1pPr>
      <a:lvl2pPr marL="668256" indent="-220679"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2pPr>
      <a:lvl3pPr marL="1067657" indent="-172503"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3pPr>
      <a:lvl4pPr marL="1512125" indent="-169397"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4pPr>
      <a:lvl5pPr marL="1958147" indent="-167843" algn="l" defTabSz="447576" rtl="0" eaLnBrk="1" fontAlgn="base" hangingPunct="1">
        <a:spcBef>
          <a:spcPct val="20000"/>
        </a:spcBef>
        <a:spcAft>
          <a:spcPct val="0"/>
        </a:spcAft>
        <a:buFont typeface="Arial" pitchFamily="34" charset="0"/>
        <a:buChar char="»"/>
        <a:defRPr kumimoji="1" sz="1958" kern="1200">
          <a:solidFill>
            <a:schemeClr val="tx1"/>
          </a:solidFill>
          <a:latin typeface="Arial"/>
          <a:ea typeface="+mn-ea"/>
          <a:cs typeface="Arial"/>
        </a:defRPr>
      </a:lvl5pPr>
      <a:lvl6pPr marL="2461670"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6pPr>
      <a:lvl7pPr marL="2909248"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7pPr>
      <a:lvl8pPr marL="3356824"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8pPr>
      <a:lvl9pPr marL="3804402" indent="-223788" algn="l" defTabSz="447576" rtl="0" eaLnBrk="1" latinLnBrk="0" hangingPunct="1">
        <a:spcBef>
          <a:spcPct val="20000"/>
        </a:spcBef>
        <a:buFont typeface="Arial"/>
        <a:buChar char="•"/>
        <a:defRPr kumimoji="1" sz="1958" kern="1200">
          <a:solidFill>
            <a:schemeClr val="tx1"/>
          </a:solidFill>
          <a:latin typeface="+mn-lt"/>
          <a:ea typeface="+mn-ea"/>
          <a:cs typeface="+mn-cs"/>
        </a:defRPr>
      </a:lvl9pPr>
    </p:bodyStyle>
    <p:otherStyle>
      <a:defPPr>
        <a:defRPr lang="en-US"/>
      </a:defPPr>
      <a:lvl1pPr marL="0" algn="l" defTabSz="447576" rtl="0" eaLnBrk="1" latinLnBrk="0" hangingPunct="1">
        <a:defRPr kumimoji="1" sz="1762" kern="1200">
          <a:solidFill>
            <a:schemeClr val="tx1"/>
          </a:solidFill>
          <a:latin typeface="+mn-lt"/>
          <a:ea typeface="+mn-ea"/>
          <a:cs typeface="+mn-cs"/>
        </a:defRPr>
      </a:lvl1pPr>
      <a:lvl2pPr marL="447576" algn="l" defTabSz="447576" rtl="0" eaLnBrk="1" latinLnBrk="0" hangingPunct="1">
        <a:defRPr kumimoji="1" sz="1762" kern="1200">
          <a:solidFill>
            <a:schemeClr val="tx1"/>
          </a:solidFill>
          <a:latin typeface="+mn-lt"/>
          <a:ea typeface="+mn-ea"/>
          <a:cs typeface="+mn-cs"/>
        </a:defRPr>
      </a:lvl2pPr>
      <a:lvl3pPr marL="895155" algn="l" defTabSz="447576" rtl="0" eaLnBrk="1" latinLnBrk="0" hangingPunct="1">
        <a:defRPr kumimoji="1" sz="1762" kern="1200">
          <a:solidFill>
            <a:schemeClr val="tx1"/>
          </a:solidFill>
          <a:latin typeface="+mn-lt"/>
          <a:ea typeface="+mn-ea"/>
          <a:cs typeface="+mn-cs"/>
        </a:defRPr>
      </a:lvl3pPr>
      <a:lvl4pPr marL="1342730" algn="l" defTabSz="447576" rtl="0" eaLnBrk="1" latinLnBrk="0" hangingPunct="1">
        <a:defRPr kumimoji="1" sz="1762" kern="1200">
          <a:solidFill>
            <a:schemeClr val="tx1"/>
          </a:solidFill>
          <a:latin typeface="+mn-lt"/>
          <a:ea typeface="+mn-ea"/>
          <a:cs typeface="+mn-cs"/>
        </a:defRPr>
      </a:lvl4pPr>
      <a:lvl5pPr marL="1790306" algn="l" defTabSz="447576" rtl="0" eaLnBrk="1" latinLnBrk="0" hangingPunct="1">
        <a:defRPr kumimoji="1" sz="1762" kern="1200">
          <a:solidFill>
            <a:schemeClr val="tx1"/>
          </a:solidFill>
          <a:latin typeface="+mn-lt"/>
          <a:ea typeface="+mn-ea"/>
          <a:cs typeface="+mn-cs"/>
        </a:defRPr>
      </a:lvl5pPr>
      <a:lvl6pPr marL="2237883" algn="l" defTabSz="447576" rtl="0" eaLnBrk="1" latinLnBrk="0" hangingPunct="1">
        <a:defRPr kumimoji="1" sz="1762" kern="1200">
          <a:solidFill>
            <a:schemeClr val="tx1"/>
          </a:solidFill>
          <a:latin typeface="+mn-lt"/>
          <a:ea typeface="+mn-ea"/>
          <a:cs typeface="+mn-cs"/>
        </a:defRPr>
      </a:lvl6pPr>
      <a:lvl7pPr marL="2685459" algn="l" defTabSz="447576" rtl="0" eaLnBrk="1" latinLnBrk="0" hangingPunct="1">
        <a:defRPr kumimoji="1" sz="1762" kern="1200">
          <a:solidFill>
            <a:schemeClr val="tx1"/>
          </a:solidFill>
          <a:latin typeface="+mn-lt"/>
          <a:ea typeface="+mn-ea"/>
          <a:cs typeface="+mn-cs"/>
        </a:defRPr>
      </a:lvl7pPr>
      <a:lvl8pPr marL="3133035" algn="l" defTabSz="447576" rtl="0" eaLnBrk="1" latinLnBrk="0" hangingPunct="1">
        <a:defRPr kumimoji="1" sz="1762" kern="1200">
          <a:solidFill>
            <a:schemeClr val="tx1"/>
          </a:solidFill>
          <a:latin typeface="+mn-lt"/>
          <a:ea typeface="+mn-ea"/>
          <a:cs typeface="+mn-cs"/>
        </a:defRPr>
      </a:lvl8pPr>
      <a:lvl9pPr marL="3580612" algn="l" defTabSz="447576" rtl="0" eaLnBrk="1" latinLnBrk="0" hangingPunct="1">
        <a:defRPr kumimoji="1" sz="17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2" pos="312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5"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5"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62"/>
            <a:ext cx="2057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028955" y="6356362"/>
            <a:ext cx="30861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991696" y="6492884"/>
            <a:ext cx="2057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9A37A07-259B-47A6-8E3E-E5B35A759090}" type="slidenum">
              <a:rPr kumimoji="1" lang="ja-JP" altLang="en-US" smtClean="0"/>
              <a:t>‹#›</a:t>
            </a:fld>
            <a:endParaRPr kumimoji="1" lang="ja-JP" altLang="en-US" dirty="0"/>
          </a:p>
        </p:txBody>
      </p:sp>
    </p:spTree>
    <p:extLst>
      <p:ext uri="{BB962C8B-B14F-4D97-AF65-F5344CB8AC3E}">
        <p14:creationId xmlns:p14="http://schemas.microsoft.com/office/powerpoint/2010/main" val="410940146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50" r:id="rId14"/>
  </p:sldLayoutIdLst>
  <p:hf hdr="0" ftr="0" dt="0"/>
  <p:txStyles>
    <p:titleStyle>
      <a:lvl1pPr algn="l" defTabSz="742941"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6" indent="-185736" algn="l" defTabSz="742941" rtl="0" eaLnBrk="1" latinLnBrk="0" hangingPunct="1">
        <a:lnSpc>
          <a:spcPct val="90000"/>
        </a:lnSpc>
        <a:spcBef>
          <a:spcPts val="812"/>
        </a:spcBef>
        <a:buFont typeface="Arial" panose="020B0604020202020204" pitchFamily="34" charset="0"/>
        <a:buChar char="•"/>
        <a:defRPr kumimoji="1" sz="2275" kern="1200">
          <a:solidFill>
            <a:schemeClr val="tx1"/>
          </a:solidFill>
          <a:latin typeface="+mn-lt"/>
          <a:ea typeface="+mn-ea"/>
          <a:cs typeface="+mn-cs"/>
        </a:defRPr>
      </a:lvl1pPr>
      <a:lvl2pPr marL="557206" indent="-185736" algn="l" defTabSz="742941"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77" indent="-185736" algn="l" defTabSz="742941"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47"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619"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309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4560"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603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7501" indent="-185736" algn="l" defTabSz="742941"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941" rtl="0" eaLnBrk="1" latinLnBrk="0" hangingPunct="1">
        <a:defRPr kumimoji="1" sz="1462" kern="1200">
          <a:solidFill>
            <a:schemeClr val="tx1"/>
          </a:solidFill>
          <a:latin typeface="+mn-lt"/>
          <a:ea typeface="+mn-ea"/>
          <a:cs typeface="+mn-cs"/>
        </a:defRPr>
      </a:lvl1pPr>
      <a:lvl2pPr marL="371471" algn="l" defTabSz="742941" rtl="0" eaLnBrk="1" latinLnBrk="0" hangingPunct="1">
        <a:defRPr kumimoji="1" sz="1462" kern="1200">
          <a:solidFill>
            <a:schemeClr val="tx1"/>
          </a:solidFill>
          <a:latin typeface="+mn-lt"/>
          <a:ea typeface="+mn-ea"/>
          <a:cs typeface="+mn-cs"/>
        </a:defRPr>
      </a:lvl2pPr>
      <a:lvl3pPr marL="742941" algn="l" defTabSz="742941" rtl="0" eaLnBrk="1" latinLnBrk="0" hangingPunct="1">
        <a:defRPr kumimoji="1" sz="1462" kern="1200">
          <a:solidFill>
            <a:schemeClr val="tx1"/>
          </a:solidFill>
          <a:latin typeface="+mn-lt"/>
          <a:ea typeface="+mn-ea"/>
          <a:cs typeface="+mn-cs"/>
        </a:defRPr>
      </a:lvl3pPr>
      <a:lvl4pPr marL="1114412" algn="l" defTabSz="742941" rtl="0" eaLnBrk="1" latinLnBrk="0" hangingPunct="1">
        <a:defRPr kumimoji="1" sz="1462" kern="1200">
          <a:solidFill>
            <a:schemeClr val="tx1"/>
          </a:solidFill>
          <a:latin typeface="+mn-lt"/>
          <a:ea typeface="+mn-ea"/>
          <a:cs typeface="+mn-cs"/>
        </a:defRPr>
      </a:lvl4pPr>
      <a:lvl5pPr marL="1485882" algn="l" defTabSz="742941" rtl="0" eaLnBrk="1" latinLnBrk="0" hangingPunct="1">
        <a:defRPr kumimoji="1" sz="1462" kern="1200">
          <a:solidFill>
            <a:schemeClr val="tx1"/>
          </a:solidFill>
          <a:latin typeface="+mn-lt"/>
          <a:ea typeface="+mn-ea"/>
          <a:cs typeface="+mn-cs"/>
        </a:defRPr>
      </a:lvl5pPr>
      <a:lvl6pPr marL="1857354" algn="l" defTabSz="742941" rtl="0" eaLnBrk="1" latinLnBrk="0" hangingPunct="1">
        <a:defRPr kumimoji="1" sz="1462" kern="1200">
          <a:solidFill>
            <a:schemeClr val="tx1"/>
          </a:solidFill>
          <a:latin typeface="+mn-lt"/>
          <a:ea typeface="+mn-ea"/>
          <a:cs typeface="+mn-cs"/>
        </a:defRPr>
      </a:lvl6pPr>
      <a:lvl7pPr marL="2228824" algn="l" defTabSz="742941" rtl="0" eaLnBrk="1" latinLnBrk="0" hangingPunct="1">
        <a:defRPr kumimoji="1" sz="1462" kern="1200">
          <a:solidFill>
            <a:schemeClr val="tx1"/>
          </a:solidFill>
          <a:latin typeface="+mn-lt"/>
          <a:ea typeface="+mn-ea"/>
          <a:cs typeface="+mn-cs"/>
        </a:defRPr>
      </a:lvl7pPr>
      <a:lvl8pPr marL="2600295" algn="l" defTabSz="742941" rtl="0" eaLnBrk="1" latinLnBrk="0" hangingPunct="1">
        <a:defRPr kumimoji="1" sz="1462" kern="1200">
          <a:solidFill>
            <a:schemeClr val="tx1"/>
          </a:solidFill>
          <a:latin typeface="+mn-lt"/>
          <a:ea typeface="+mn-ea"/>
          <a:cs typeface="+mn-cs"/>
        </a:defRPr>
      </a:lvl8pPr>
      <a:lvl9pPr marL="2971766" algn="l" defTabSz="742941" rtl="0" eaLnBrk="1" latinLnBrk="0" hangingPunct="1">
        <a:defRPr kumimoji="1" sz="14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51011" y="996819"/>
            <a:ext cx="8641978" cy="400110"/>
          </a:xfrm>
          <a:prstGeom prst="rect">
            <a:avLst/>
          </a:prstGeom>
          <a:noFill/>
        </p:spPr>
        <p:txBody>
          <a:bodyPr wrap="square" rtlCol="0" anchor="ctr">
            <a:spAutoFit/>
          </a:bodyPr>
          <a:lstStyle/>
          <a:p>
            <a:pPr algn="ctr"/>
            <a:r>
              <a:rPr lang="ja-JP" altLang="en-US" sz="2000" b="1" dirty="0">
                <a:latin typeface="ＭＳ ゴシック" panose="020B0609070205080204" pitchFamily="49" charset="-128"/>
                <a:ea typeface="ＭＳ ゴシック" panose="020B0609070205080204" pitchFamily="49" charset="-128"/>
              </a:rPr>
              <a:t>実証実験事業計画書</a:t>
            </a:r>
          </a:p>
        </p:txBody>
      </p:sp>
      <p:sp>
        <p:nvSpPr>
          <p:cNvPr id="3" name="テキスト ボックス 2"/>
          <p:cNvSpPr txBox="1"/>
          <p:nvPr/>
        </p:nvSpPr>
        <p:spPr>
          <a:xfrm>
            <a:off x="259978" y="113046"/>
            <a:ext cx="2312893" cy="276999"/>
          </a:xfrm>
          <a:prstGeom prst="rect">
            <a:avLst/>
          </a:prstGeom>
          <a:noFill/>
        </p:spPr>
        <p:txBody>
          <a:bodyPr wrap="square" rtlCol="0">
            <a:spAutoFit/>
          </a:bodyPr>
          <a:lstStyle/>
          <a:p>
            <a:r>
              <a:rPr lang="ja-JP" altLang="en-US" sz="1200" dirty="0">
                <a:solidFill>
                  <a:schemeClr val="bg1">
                    <a:lumMod val="65000"/>
                  </a:schemeClr>
                </a:solidFill>
                <a:latin typeface="ＭＳ ゴシック" panose="020B0609070205080204" pitchFamily="49" charset="-128"/>
                <a:ea typeface="ＭＳ ゴシック" panose="020B0609070205080204" pitchFamily="49" charset="-128"/>
              </a:rPr>
              <a:t>第１号様式別紙</a:t>
            </a:r>
            <a:r>
              <a:rPr lang="ja-JP" altLang="en-US" sz="1200" dirty="0" smtClean="0">
                <a:solidFill>
                  <a:schemeClr val="bg1">
                    <a:lumMod val="65000"/>
                  </a:schemeClr>
                </a:solidFill>
                <a:latin typeface="ＭＳ ゴシック" panose="020B0609070205080204" pitchFamily="49" charset="-128"/>
                <a:ea typeface="ＭＳ ゴシック" panose="020B0609070205080204" pitchFamily="49" charset="-128"/>
              </a:rPr>
              <a:t>１</a:t>
            </a:r>
            <a:endParaRPr lang="ja-JP" altLang="en-US" sz="1400" dirty="0">
              <a:solidFill>
                <a:schemeClr val="bg1">
                  <a:lumMod val="65000"/>
                </a:schemeClr>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7496190" y="561281"/>
            <a:ext cx="1405765" cy="281403"/>
          </a:xfrm>
          <a:prstGeom prst="rect">
            <a:avLst/>
          </a:prstGeom>
          <a:noFill/>
        </p:spPr>
        <p:txBody>
          <a:bodyPr wrap="square" rtlCol="0">
            <a:spAutoFit/>
          </a:bodyPr>
          <a:lstStyle/>
          <a:p>
            <a:pPr algn="r"/>
            <a:r>
              <a:rPr lang="ja-JP" altLang="en-US" sz="1200" dirty="0">
                <a:latin typeface="ＭＳ ゴシック" panose="020B0609070205080204" pitchFamily="49" charset="-128"/>
                <a:ea typeface="ＭＳ ゴシック" panose="020B0609070205080204" pitchFamily="49" charset="-128"/>
              </a:rPr>
              <a:t>年　月　日</a:t>
            </a:r>
            <a:endParaRPr lang="ja-JP" altLang="en-US" sz="14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968186" y="1539216"/>
            <a:ext cx="1712260" cy="72098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latin typeface="ＭＳ ゴシック" panose="020B0609070205080204" pitchFamily="49" charset="-128"/>
                <a:ea typeface="ＭＳ ゴシック" panose="020B0609070205080204" pitchFamily="49" charset="-128"/>
              </a:rPr>
              <a:t>事業名</a:t>
            </a:r>
          </a:p>
        </p:txBody>
      </p:sp>
      <p:sp>
        <p:nvSpPr>
          <p:cNvPr id="6" name="正方形/長方形 5"/>
          <p:cNvSpPr/>
          <p:nvPr/>
        </p:nvSpPr>
        <p:spPr>
          <a:xfrm>
            <a:off x="968185" y="2461864"/>
            <a:ext cx="1712261" cy="72015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latin typeface="ＭＳ ゴシック" panose="020B0609070205080204" pitchFamily="49" charset="-128"/>
                <a:ea typeface="ＭＳ ゴシック" panose="020B0609070205080204" pitchFamily="49" charset="-128"/>
              </a:rPr>
              <a:t>実証テーマ</a:t>
            </a:r>
          </a:p>
        </p:txBody>
      </p:sp>
      <p:sp>
        <p:nvSpPr>
          <p:cNvPr id="7" name="正方形/長方形 6"/>
          <p:cNvSpPr/>
          <p:nvPr/>
        </p:nvSpPr>
        <p:spPr>
          <a:xfrm>
            <a:off x="968183" y="3383681"/>
            <a:ext cx="1712263" cy="72015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latin typeface="ＭＳ ゴシック" panose="020B0609070205080204" pitchFamily="49" charset="-128"/>
                <a:ea typeface="ＭＳ ゴシック" panose="020B0609070205080204" pitchFamily="49" charset="-128"/>
              </a:rPr>
              <a:t>実証パターン</a:t>
            </a:r>
          </a:p>
        </p:txBody>
      </p:sp>
      <p:sp>
        <p:nvSpPr>
          <p:cNvPr id="5" name="正方形/長方形 4"/>
          <p:cNvSpPr/>
          <p:nvPr/>
        </p:nvSpPr>
        <p:spPr>
          <a:xfrm>
            <a:off x="2680445" y="1547462"/>
            <a:ext cx="5235391" cy="7127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 name="正方形/長方形 8"/>
          <p:cNvSpPr/>
          <p:nvPr/>
        </p:nvSpPr>
        <p:spPr>
          <a:xfrm>
            <a:off x="2680445" y="2465570"/>
            <a:ext cx="5235391" cy="7127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2" name="正方形/長方形 11"/>
          <p:cNvSpPr/>
          <p:nvPr/>
        </p:nvSpPr>
        <p:spPr>
          <a:xfrm>
            <a:off x="2680444" y="3386422"/>
            <a:ext cx="5235391" cy="7127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3" name="テキスト ボックス 12"/>
          <p:cNvSpPr txBox="1"/>
          <p:nvPr/>
        </p:nvSpPr>
        <p:spPr>
          <a:xfrm>
            <a:off x="2794002" y="1715041"/>
            <a:ext cx="5012267" cy="369332"/>
          </a:xfrm>
          <a:prstGeom prst="rect">
            <a:avLst/>
          </a:prstGeom>
          <a:noFill/>
        </p:spPr>
        <p:txBody>
          <a:bodyPr wrap="square" rtlCol="0" anchor="ctr">
            <a:spAutoFit/>
          </a:bodyPr>
          <a:lstStyle/>
          <a:p>
            <a:pPr algn="ct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2792005" y="3558124"/>
            <a:ext cx="5012267" cy="369332"/>
          </a:xfrm>
          <a:prstGeom prst="rect">
            <a:avLst/>
          </a:prstGeom>
          <a:noFill/>
        </p:spPr>
        <p:txBody>
          <a:bodyPr wrap="square" rtlCol="0" anchor="ctr">
            <a:spAutoFit/>
          </a:bodyPr>
          <a:lstStyle/>
          <a:p>
            <a:pPr algn="ctr"/>
            <a:r>
              <a:rPr lang="ja-JP" altLang="en-US" dirty="0">
                <a:latin typeface="ＭＳ ゴシック" panose="020B0609070205080204" pitchFamily="49" charset="-128"/>
                <a:ea typeface="ＭＳ ゴシック" panose="020B0609070205080204" pitchFamily="49" charset="-128"/>
              </a:rPr>
              <a:t>実証パターン●：●●●●</a:t>
            </a:r>
            <a:endParaRPr lang="en-US" altLang="ja-JP" dirty="0">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2792005" y="2637272"/>
            <a:ext cx="5012267" cy="369332"/>
          </a:xfrm>
          <a:prstGeom prst="rect">
            <a:avLst/>
          </a:prstGeom>
          <a:noFill/>
        </p:spPr>
        <p:txBody>
          <a:bodyPr wrap="square" rtlCol="0" anchor="ctr">
            <a:spAutoFit/>
          </a:bodyPr>
          <a:lstStyle/>
          <a:p>
            <a:pPr algn="ctr"/>
            <a:r>
              <a:rPr lang="en-US" altLang="ja-JP" dirty="0">
                <a:latin typeface="ＭＳ ゴシック" panose="020B0609070205080204" pitchFamily="49" charset="-128"/>
                <a:ea typeface="ＭＳ ゴシック" panose="020B0609070205080204" pitchFamily="49" charset="-128"/>
              </a:rPr>
              <a:t>No.</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5410200" y="5481240"/>
            <a:ext cx="2622176" cy="923330"/>
          </a:xfrm>
          <a:prstGeom prst="rect">
            <a:avLst/>
          </a:prstGeom>
          <a:noFill/>
        </p:spPr>
        <p:txBody>
          <a:bodyPr wrap="square" rtlCol="0">
            <a:spAutoFit/>
          </a:bodyPr>
          <a:lstStyle/>
          <a:p>
            <a:pPr>
              <a:lnSpc>
                <a:spcPct val="150000"/>
              </a:lnSpc>
            </a:pPr>
            <a:r>
              <a:rPr lang="ja-JP" altLang="en-US" sz="1200" dirty="0">
                <a:latin typeface="ＭＳ ゴシック" panose="020B0609070205080204" pitchFamily="49" charset="-128"/>
                <a:ea typeface="ＭＳ ゴシック" panose="020B0609070205080204" pitchFamily="49" charset="-128"/>
              </a:rPr>
              <a:t>企業名：</a:t>
            </a:r>
            <a:endParaRPr lang="en-US" altLang="ja-JP" sz="1200" dirty="0">
              <a:latin typeface="ＭＳ ゴシック" panose="020B0609070205080204" pitchFamily="49" charset="-128"/>
              <a:ea typeface="ＭＳ ゴシック" panose="020B0609070205080204" pitchFamily="49" charset="-128"/>
            </a:endParaRPr>
          </a:p>
          <a:p>
            <a:pPr>
              <a:lnSpc>
                <a:spcPct val="150000"/>
              </a:lnSpc>
            </a:pPr>
            <a:r>
              <a:rPr lang="ja-JP" altLang="en-US" sz="1200" dirty="0">
                <a:latin typeface="ＭＳ ゴシック" panose="020B0609070205080204" pitchFamily="49" charset="-128"/>
                <a:ea typeface="ＭＳ ゴシック" panose="020B0609070205080204" pitchFamily="49" charset="-128"/>
              </a:rPr>
              <a:t>代表者役職・氏名：</a:t>
            </a:r>
            <a:endParaRPr lang="en-US" altLang="ja-JP" sz="1200" dirty="0">
              <a:latin typeface="ＭＳ ゴシック" panose="020B0609070205080204" pitchFamily="49" charset="-128"/>
              <a:ea typeface="ＭＳ ゴシック" panose="020B0609070205080204" pitchFamily="49" charset="-128"/>
            </a:endParaRPr>
          </a:p>
          <a:p>
            <a:pPr>
              <a:lnSpc>
                <a:spcPct val="150000"/>
              </a:lnSpc>
            </a:pPr>
            <a:r>
              <a:rPr lang="ja-JP" altLang="en-US" sz="1200" dirty="0">
                <a:latin typeface="ＭＳ ゴシック" panose="020B0609070205080204" pitchFamily="49" charset="-128"/>
                <a:ea typeface="ＭＳ ゴシック" panose="020B0609070205080204" pitchFamily="49" charset="-128"/>
              </a:rPr>
              <a:t>連絡先：</a:t>
            </a:r>
          </a:p>
        </p:txBody>
      </p:sp>
      <p:sp>
        <p:nvSpPr>
          <p:cNvPr id="18" name="テキスト ボックス 17"/>
          <p:cNvSpPr txBox="1"/>
          <p:nvPr/>
        </p:nvSpPr>
        <p:spPr>
          <a:xfrm>
            <a:off x="251011" y="5204241"/>
            <a:ext cx="4993342" cy="1477328"/>
          </a:xfrm>
          <a:prstGeom prst="rect">
            <a:avLst/>
          </a:prstGeom>
          <a:noFill/>
          <a:ln w="19050">
            <a:solidFill>
              <a:srgbClr val="FF3300"/>
            </a:solidFill>
            <a:prstDash val="sysDash"/>
          </a:ln>
        </p:spPr>
        <p:txBody>
          <a:bodyPr wrap="square" rtlCol="0">
            <a:spAutoFit/>
          </a:bodyPr>
          <a:lstStyle/>
          <a:p>
            <a:pPr>
              <a:lnSpc>
                <a:spcPct val="150000"/>
              </a:lnSpc>
            </a:pPr>
            <a:r>
              <a:rPr lang="ja-JP" altLang="en-US" sz="1200" dirty="0">
                <a:solidFill>
                  <a:srgbClr val="FF0000"/>
                </a:solidFill>
                <a:latin typeface="ＭＳ ゴシック" panose="020B0609070205080204" pitchFamily="49" charset="-128"/>
                <a:ea typeface="ＭＳ ゴシック" panose="020B0609070205080204" pitchFamily="49" charset="-128"/>
              </a:rPr>
              <a:t>（</a:t>
            </a:r>
            <a:r>
              <a:rPr lang="ja-JP" altLang="ja-JP" sz="1200" dirty="0">
                <a:solidFill>
                  <a:srgbClr val="FF0000"/>
                </a:solidFill>
                <a:latin typeface="ＭＳ ゴシック" panose="020B0609070205080204" pitchFamily="49" charset="-128"/>
                <a:ea typeface="ＭＳ ゴシック" panose="020B0609070205080204" pitchFamily="49" charset="-128"/>
              </a:rPr>
              <a:t>資料作成上のポイント</a:t>
            </a:r>
            <a:r>
              <a:rPr lang="ja-JP" altLang="en-US" sz="1200" dirty="0">
                <a:solidFill>
                  <a:srgbClr val="FF0000"/>
                </a:solidFill>
                <a:latin typeface="ＭＳ ゴシック" panose="020B0609070205080204" pitchFamily="49" charset="-128"/>
                <a:ea typeface="ＭＳ ゴシック" panose="020B0609070205080204" pitchFamily="49" charset="-128"/>
              </a:rPr>
              <a:t>）</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本様式は、表紙を含めて２０ページ以内で作成してください。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ＭＳ ゴシック" panose="020B0609070205080204" pitchFamily="49" charset="-128"/>
              <a:buChar char="※"/>
            </a:pPr>
            <a:r>
              <a:rPr lang="ja-JP" altLang="en-US" sz="1200" dirty="0">
                <a:solidFill>
                  <a:srgbClr val="0070C0"/>
                </a:solidFill>
                <a:latin typeface="ＭＳ ゴシック" panose="020B0609070205080204" pitchFamily="49" charset="-128"/>
                <a:ea typeface="ＭＳ ゴシック" panose="020B0609070205080204" pitchFamily="49" charset="-128"/>
              </a:rPr>
              <a:t>以下、本様式における</a:t>
            </a:r>
            <a:r>
              <a:rPr lang="ja-JP" altLang="ja-JP" sz="1200" dirty="0">
                <a:solidFill>
                  <a:srgbClr val="0070C0"/>
                </a:solidFill>
                <a:latin typeface="ＭＳ ゴシック" panose="020B0609070205080204" pitchFamily="49" charset="-128"/>
                <a:ea typeface="ＭＳ ゴシック" panose="020B0609070205080204" pitchFamily="49" charset="-128"/>
              </a:rPr>
              <a:t>赤色波線の囲みは、提案書作成時には全て削除して記入してください</a:t>
            </a:r>
            <a:r>
              <a:rPr lang="ja-JP" altLang="en-US" sz="1200" dirty="0">
                <a:solidFill>
                  <a:srgbClr val="0070C0"/>
                </a:solidFill>
                <a:latin typeface="ＭＳ ゴシック" panose="020B0609070205080204" pitchFamily="49" charset="-128"/>
                <a:ea typeface="ＭＳ ゴシック" panose="020B0609070205080204" pitchFamily="49" charset="-128"/>
              </a:rPr>
              <a:t>。</a:t>
            </a:r>
            <a:endParaRPr lang="en-US" altLang="ja-JP" sz="1200" dirty="0">
              <a:solidFill>
                <a:srgbClr val="0070C0"/>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968183" y="4299048"/>
            <a:ext cx="1712263" cy="720153"/>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bg1"/>
                </a:solidFill>
                <a:uFill>
                  <a:solidFill>
                    <a:schemeClr val="tx1">
                      <a:lumMod val="85000"/>
                      <a:lumOff val="15000"/>
                    </a:schemeClr>
                  </a:solidFill>
                </a:uFill>
                <a:latin typeface="ＭＳ ゴシック" panose="020B0609070205080204" pitchFamily="49" charset="-128"/>
                <a:ea typeface="ＭＳ ゴシック" panose="020B0609070205080204" pitchFamily="49" charset="-128"/>
              </a:rPr>
              <a:t>補助金の</a:t>
            </a:r>
            <a:endParaRPr lang="en-US" altLang="ja-JP" dirty="0">
              <a:solidFill>
                <a:schemeClr val="bg1"/>
              </a:solidFill>
              <a:uFill>
                <a:solidFill>
                  <a:schemeClr val="tx1">
                    <a:lumMod val="85000"/>
                    <a:lumOff val="15000"/>
                  </a:schemeClr>
                </a:solidFill>
              </a:uFill>
              <a:latin typeface="ＭＳ ゴシック" panose="020B0609070205080204" pitchFamily="49" charset="-128"/>
              <a:ea typeface="ＭＳ ゴシック" panose="020B0609070205080204" pitchFamily="49" charset="-128"/>
            </a:endParaRPr>
          </a:p>
          <a:p>
            <a:pPr algn="ctr"/>
            <a:r>
              <a:rPr lang="ja-JP" altLang="en-US" dirty="0">
                <a:solidFill>
                  <a:schemeClr val="bg1"/>
                </a:solidFill>
                <a:uFill>
                  <a:solidFill>
                    <a:schemeClr val="tx1">
                      <a:lumMod val="85000"/>
                      <a:lumOff val="15000"/>
                    </a:schemeClr>
                  </a:solidFill>
                </a:uFill>
                <a:latin typeface="ＭＳ ゴシック" panose="020B0609070205080204" pitchFamily="49" charset="-128"/>
                <a:ea typeface="ＭＳ ゴシック" panose="020B0609070205080204" pitchFamily="49" charset="-128"/>
              </a:rPr>
              <a:t>申請区分</a:t>
            </a:r>
          </a:p>
        </p:txBody>
      </p:sp>
      <p:sp>
        <p:nvSpPr>
          <p:cNvPr id="19" name="正方形/長方形 18"/>
          <p:cNvSpPr/>
          <p:nvPr/>
        </p:nvSpPr>
        <p:spPr>
          <a:xfrm>
            <a:off x="2680444" y="4301789"/>
            <a:ext cx="5235391" cy="7127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20" name="テキスト ボックス 19"/>
          <p:cNvSpPr txBox="1"/>
          <p:nvPr/>
        </p:nvSpPr>
        <p:spPr>
          <a:xfrm>
            <a:off x="2792005" y="4473491"/>
            <a:ext cx="5012267" cy="369332"/>
          </a:xfrm>
          <a:prstGeom prst="rect">
            <a:avLst/>
          </a:prstGeom>
          <a:noFill/>
        </p:spPr>
        <p:txBody>
          <a:bodyPr wrap="square" rtlCol="0" anchor="ctr">
            <a:spAutoFit/>
          </a:bodyPr>
          <a:lstStyle/>
          <a:p>
            <a:pPr algn="ctr"/>
            <a:r>
              <a:rPr lang="ja-JP" altLang="en-US" dirty="0" smtClean="0">
                <a:uFill>
                  <a:solidFill>
                    <a:schemeClr val="tx1">
                      <a:lumMod val="95000"/>
                      <a:lumOff val="5000"/>
                    </a:schemeClr>
                  </a:solidFill>
                </a:uFill>
                <a:latin typeface="ＭＳ ゴシック" panose="020B0609070205080204" pitchFamily="49" charset="-128"/>
                <a:ea typeface="ＭＳ ゴシック" panose="020B0609070205080204" pitchFamily="49" charset="-128"/>
              </a:rPr>
              <a:t>申請区分：●●●●</a:t>
            </a:r>
            <a:endParaRPr lang="en-US" altLang="ja-JP" dirty="0">
              <a:uFill>
                <a:solidFill>
                  <a:schemeClr val="tx1">
                    <a:lumMod val="95000"/>
                    <a:lumOff val="5000"/>
                  </a:schemeClr>
                </a:solidFill>
              </a:u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59056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3" name="テキスト ボックス 2"/>
          <p:cNvSpPr txBox="1"/>
          <p:nvPr/>
        </p:nvSpPr>
        <p:spPr>
          <a:xfrm>
            <a:off x="259977" y="572490"/>
            <a:ext cx="8633013" cy="400110"/>
          </a:xfrm>
          <a:prstGeom prst="rect">
            <a:avLst/>
          </a:prstGeom>
          <a:solidFill>
            <a:schemeClr val="bg1">
              <a:lumMod val="65000"/>
            </a:schemeClr>
          </a:solidFill>
        </p:spPr>
        <p:txBody>
          <a:bodyPr wrap="square" rtlCol="0" anchor="ctr">
            <a:spAutoFit/>
          </a:body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１．企業概要</a:t>
            </a:r>
          </a:p>
        </p:txBody>
      </p:sp>
      <p:sp>
        <p:nvSpPr>
          <p:cNvPr id="4" name="テキスト ボックス 3"/>
          <p:cNvSpPr txBox="1"/>
          <p:nvPr/>
        </p:nvSpPr>
        <p:spPr>
          <a:xfrm>
            <a:off x="259978" y="113046"/>
            <a:ext cx="1604683" cy="276999"/>
          </a:xfrm>
          <a:prstGeom prst="rect">
            <a:avLst/>
          </a:prstGeom>
          <a:noFill/>
        </p:spPr>
        <p:txBody>
          <a:bodyPr wrap="square" rtlCol="0">
            <a:spAutoFit/>
          </a:bodyPr>
          <a:lstStyle/>
          <a:p>
            <a:r>
              <a:rPr lang="ja-JP" altLang="en-US" sz="1200" dirty="0">
                <a:solidFill>
                  <a:schemeClr val="bg1">
                    <a:lumMod val="65000"/>
                  </a:schemeClr>
                </a:solidFill>
                <a:latin typeface="ＭＳ ゴシック" panose="020B0609070205080204" pitchFamily="49" charset="-128"/>
                <a:ea typeface="ＭＳ ゴシック" panose="020B0609070205080204" pitchFamily="49" charset="-128"/>
              </a:rPr>
              <a:t>第１号様式別紙１</a:t>
            </a:r>
            <a:endParaRPr lang="ja-JP" altLang="en-US" sz="1400" dirty="0">
              <a:solidFill>
                <a:schemeClr val="bg1">
                  <a:lumMod val="65000"/>
                </a:schemeClr>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59976" y="1350306"/>
            <a:ext cx="8633013" cy="2862322"/>
          </a:xfrm>
          <a:prstGeom prst="rect">
            <a:avLst/>
          </a:prstGeom>
          <a:noFill/>
          <a:ln w="19050">
            <a:solidFill>
              <a:srgbClr val="FF3300"/>
            </a:solidFill>
            <a:prstDash val="sysDash"/>
          </a:ln>
        </p:spPr>
        <p:txBody>
          <a:bodyPr wrap="square" rtlCol="0">
            <a:spAutoFit/>
          </a:bodyPr>
          <a:lstStyle/>
          <a:p>
            <a:pPr>
              <a:lnSpc>
                <a:spcPct val="150000"/>
              </a:lnSpc>
            </a:pPr>
            <a:r>
              <a:rPr lang="ja-JP" altLang="en-US" sz="1200" dirty="0">
                <a:solidFill>
                  <a:srgbClr val="FF0000"/>
                </a:solidFill>
                <a:latin typeface="ＭＳ ゴシック" panose="020B0609070205080204" pitchFamily="49" charset="-128"/>
                <a:ea typeface="ＭＳ ゴシック" panose="020B0609070205080204" pitchFamily="49" charset="-128"/>
              </a:rPr>
              <a:t>（</a:t>
            </a:r>
            <a:r>
              <a:rPr lang="ja-JP" altLang="ja-JP" sz="1200" dirty="0">
                <a:solidFill>
                  <a:srgbClr val="FF0000"/>
                </a:solidFill>
                <a:latin typeface="ＭＳ ゴシック" panose="020B0609070205080204" pitchFamily="49" charset="-128"/>
                <a:ea typeface="ＭＳ ゴシック" panose="020B0609070205080204" pitchFamily="49" charset="-128"/>
              </a:rPr>
              <a:t>記述事項・資料作成上のポイント</a:t>
            </a:r>
            <a:r>
              <a:rPr lang="ja-JP" altLang="en-US" sz="1200" dirty="0">
                <a:solidFill>
                  <a:srgbClr val="FF0000"/>
                </a:solidFill>
                <a:latin typeface="ＭＳ ゴシック" panose="020B0609070205080204" pitchFamily="49" charset="-128"/>
                <a:ea typeface="ＭＳ ゴシック" panose="020B0609070205080204" pitchFamily="49" charset="-128"/>
              </a:rPr>
              <a:t>）</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企業概要として、</a:t>
            </a:r>
            <a:r>
              <a:rPr lang="ja-JP" altLang="en-US" sz="1200" u="dbl" dirty="0">
                <a:solidFill>
                  <a:srgbClr val="FF0000"/>
                </a:solidFill>
                <a:latin typeface="ＭＳ ゴシック" panose="020B0609070205080204" pitchFamily="49" charset="-128"/>
                <a:ea typeface="ＭＳ ゴシック" panose="020B0609070205080204" pitchFamily="49" charset="-128"/>
              </a:rPr>
              <a:t>「企業名」、「代表者名」、「本店所在地（郵便番号・住所）」、「支店所在地（郵便番号・住所）」 、「取締役名（全ての取締役名）」、「創業年月日」、「事業概要」</a:t>
            </a:r>
            <a:r>
              <a:rPr lang="ja-JP" altLang="en-US" sz="1200" dirty="0">
                <a:solidFill>
                  <a:srgbClr val="FF0000"/>
                </a:solidFill>
                <a:latin typeface="ＭＳ ゴシック" panose="020B0609070205080204" pitchFamily="49" charset="-128"/>
                <a:ea typeface="ＭＳ ゴシック" panose="020B0609070205080204" pitchFamily="49" charset="-128"/>
              </a:rPr>
              <a:t>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担当窓口として、「担当者名（フリガナ）」、「担当者の部署名／役職」、「住所、電話番号」、「</a:t>
            </a:r>
            <a:r>
              <a:rPr lang="en-US" altLang="ja-JP" sz="1200" dirty="0">
                <a:solidFill>
                  <a:srgbClr val="FF0000"/>
                </a:solidFill>
                <a:latin typeface="ＭＳ ゴシック" panose="020B0609070205080204" pitchFamily="49" charset="-128"/>
                <a:ea typeface="ＭＳ ゴシック" panose="020B0609070205080204" pitchFamily="49" charset="-128"/>
              </a:rPr>
              <a:t>FAX</a:t>
            </a:r>
            <a:r>
              <a:rPr lang="ja-JP" altLang="en-US" sz="1200" dirty="0">
                <a:solidFill>
                  <a:srgbClr val="FF0000"/>
                </a:solidFill>
                <a:latin typeface="ＭＳ ゴシック" panose="020B0609070205080204" pitchFamily="49" charset="-128"/>
                <a:ea typeface="ＭＳ ゴシック" panose="020B0609070205080204" pitchFamily="49" charset="-128"/>
              </a:rPr>
              <a:t>番号」、「メールアドレス」を記載してください。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「事業概要」には、貴社全体の事業内容や貴社が提供する主な製品・サービスの内容について、記載してください。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a:lnSpc>
                <a:spcPct val="150000"/>
              </a:lnSpc>
            </a:pPr>
            <a:endParaRPr lang="en-US" altLang="ja-JP" sz="1200" dirty="0">
              <a:solidFill>
                <a:srgbClr val="0070C0"/>
              </a:solidFill>
              <a:latin typeface="ＭＳ ゴシック" panose="020B0609070205080204" pitchFamily="49" charset="-128"/>
              <a:ea typeface="ＭＳ ゴシック" panose="020B0609070205080204" pitchFamily="49" charset="-128"/>
            </a:endParaRPr>
          </a:p>
          <a:p>
            <a:pPr marL="171450" indent="-171450">
              <a:lnSpc>
                <a:spcPct val="150000"/>
              </a:lnSpc>
              <a:buFont typeface="ＭＳ ゴシック" panose="020B0609070205080204" pitchFamily="49" charset="-128"/>
              <a:buChar char="※"/>
            </a:pPr>
            <a:r>
              <a:rPr lang="ja-JP" altLang="en-US" sz="1200" dirty="0">
                <a:solidFill>
                  <a:srgbClr val="0070C0"/>
                </a:solidFill>
                <a:latin typeface="ＭＳ ゴシック" panose="020B0609070205080204" pitchFamily="49" charset="-128"/>
                <a:ea typeface="ＭＳ ゴシック" panose="020B0609070205080204" pitchFamily="49" charset="-128"/>
              </a:rPr>
              <a:t>以下、必要に応じてデザイン、レイアウト、フォント、文字の大きさ等を適宜調整してください。</a:t>
            </a:r>
            <a:endParaRPr lang="en-US" altLang="ja-JP" sz="1200" dirty="0">
              <a:solidFill>
                <a:srgbClr val="0070C0"/>
              </a:solidFill>
              <a:latin typeface="ＭＳ ゴシック" panose="020B0609070205080204" pitchFamily="49" charset="-128"/>
              <a:ea typeface="ＭＳ ゴシック" panose="020B0609070205080204" pitchFamily="49" charset="-128"/>
            </a:endParaRPr>
          </a:p>
          <a:p>
            <a:pPr marL="171450" indent="-171450">
              <a:lnSpc>
                <a:spcPct val="150000"/>
              </a:lnSpc>
              <a:buFont typeface="ＭＳ ゴシック" panose="020B0609070205080204" pitchFamily="49" charset="-128"/>
              <a:buChar char="※"/>
            </a:pPr>
            <a:r>
              <a:rPr lang="ja-JP" altLang="en-US" sz="1200" dirty="0">
                <a:solidFill>
                  <a:srgbClr val="0070C0"/>
                </a:solidFill>
                <a:latin typeface="ＭＳ ゴシック" panose="020B0609070205080204" pitchFamily="49" charset="-128"/>
                <a:ea typeface="ＭＳ ゴシック" panose="020B0609070205080204" pitchFamily="49" charset="-128"/>
              </a:rPr>
              <a:t>以下、適宜枚数を追加してください。</a:t>
            </a:r>
            <a:endParaRPr lang="en-US" altLang="ja-JP" sz="12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89016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テキスト ボックス 2"/>
          <p:cNvSpPr txBox="1"/>
          <p:nvPr/>
        </p:nvSpPr>
        <p:spPr>
          <a:xfrm>
            <a:off x="259977" y="572490"/>
            <a:ext cx="8633013" cy="400110"/>
          </a:xfrm>
          <a:prstGeom prst="rect">
            <a:avLst/>
          </a:prstGeom>
          <a:solidFill>
            <a:schemeClr val="bg1">
              <a:lumMod val="65000"/>
            </a:schemeClr>
          </a:solidFill>
        </p:spPr>
        <p:txBody>
          <a:bodyPr wrap="square" rtlCol="0" anchor="ctr">
            <a:spAutoFit/>
          </a:bodyPr>
          <a:lstStyle/>
          <a:p>
            <a:r>
              <a:rPr lang="ja-JP" altLang="ja-JP" sz="2000" b="1" dirty="0">
                <a:solidFill>
                  <a:schemeClr val="bg1"/>
                </a:solidFill>
                <a:uFill>
                  <a:solidFill>
                    <a:schemeClr val="tx1">
                      <a:lumMod val="85000"/>
                      <a:lumOff val="15000"/>
                    </a:schemeClr>
                  </a:solidFill>
                </a:uFill>
                <a:latin typeface="ＭＳ ゴシック" panose="020B0609070205080204" pitchFamily="49" charset="-128"/>
                <a:ea typeface="ＭＳ ゴシック" panose="020B0609070205080204" pitchFamily="49" charset="-128"/>
              </a:rPr>
              <a:t>２．ビジネスモデルの革新性</a:t>
            </a:r>
          </a:p>
        </p:txBody>
      </p:sp>
      <p:sp>
        <p:nvSpPr>
          <p:cNvPr id="4" name="テキスト ボックス 3"/>
          <p:cNvSpPr txBox="1"/>
          <p:nvPr/>
        </p:nvSpPr>
        <p:spPr>
          <a:xfrm>
            <a:off x="259978" y="113046"/>
            <a:ext cx="1604683" cy="276999"/>
          </a:xfrm>
          <a:prstGeom prst="rect">
            <a:avLst/>
          </a:prstGeom>
          <a:noFill/>
        </p:spPr>
        <p:txBody>
          <a:bodyPr wrap="square" rtlCol="0">
            <a:spAutoFit/>
          </a:bodyPr>
          <a:lstStyle/>
          <a:p>
            <a:r>
              <a:rPr lang="ja-JP" altLang="en-US" sz="1200" dirty="0">
                <a:solidFill>
                  <a:schemeClr val="bg1">
                    <a:lumMod val="65000"/>
                  </a:schemeClr>
                </a:solidFill>
                <a:latin typeface="ＭＳ ゴシック" panose="020B0609070205080204" pitchFamily="49" charset="-128"/>
                <a:ea typeface="ＭＳ ゴシック" panose="020B0609070205080204" pitchFamily="49" charset="-128"/>
              </a:rPr>
              <a:t>第１号様式別紙１</a:t>
            </a:r>
            <a:endParaRPr lang="ja-JP" altLang="en-US" sz="1400" dirty="0">
              <a:solidFill>
                <a:schemeClr val="bg1">
                  <a:lumMod val="65000"/>
                </a:schemeClr>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59976" y="1350306"/>
            <a:ext cx="8633013" cy="2308324"/>
          </a:xfrm>
          <a:prstGeom prst="rect">
            <a:avLst/>
          </a:prstGeom>
          <a:noFill/>
          <a:ln w="19050">
            <a:solidFill>
              <a:srgbClr val="FF3300"/>
            </a:solidFill>
            <a:prstDash val="sysDash"/>
          </a:ln>
        </p:spPr>
        <p:txBody>
          <a:bodyPr wrap="square" rtlCol="0">
            <a:spAutoFit/>
          </a:bodyPr>
          <a:lstStyle/>
          <a:p>
            <a:pPr>
              <a:lnSpc>
                <a:spcPct val="150000"/>
              </a:lnSpc>
            </a:pPr>
            <a:r>
              <a:rPr lang="ja-JP" altLang="en-US" sz="1200" dirty="0">
                <a:solidFill>
                  <a:srgbClr val="FF0000"/>
                </a:solidFill>
                <a:uFill>
                  <a:solidFill>
                    <a:schemeClr val="tx1"/>
                  </a:solidFill>
                </a:uFill>
                <a:latin typeface="ＭＳ ゴシック" panose="020B0609070205080204" pitchFamily="49" charset="-128"/>
                <a:ea typeface="ＭＳ ゴシック" panose="020B0609070205080204" pitchFamily="49" charset="-128"/>
              </a:rPr>
              <a:t>（</a:t>
            </a:r>
            <a:r>
              <a:rPr lang="ja-JP" altLang="ja-JP" sz="1200" dirty="0">
                <a:solidFill>
                  <a:srgbClr val="FF0000"/>
                </a:solidFill>
                <a:uFill>
                  <a:solidFill>
                    <a:schemeClr val="tx1"/>
                  </a:solidFill>
                </a:uFill>
                <a:latin typeface="ＭＳ ゴシック" panose="020B0609070205080204" pitchFamily="49" charset="-128"/>
                <a:ea typeface="ＭＳ ゴシック" panose="020B0609070205080204" pitchFamily="49" charset="-128"/>
              </a:rPr>
              <a:t>記述事項・資料作成上のポイント</a:t>
            </a:r>
            <a:r>
              <a:rPr lang="ja-JP" altLang="en-US" sz="1200" dirty="0" smtClean="0">
                <a:solidFill>
                  <a:srgbClr val="FF0000"/>
                </a:solidFill>
                <a:uFill>
                  <a:solidFill>
                    <a:schemeClr val="tx1"/>
                  </a:solidFill>
                </a:uFill>
                <a:latin typeface="ＭＳ ゴシック" panose="020B0609070205080204" pitchFamily="49" charset="-128"/>
                <a:ea typeface="ＭＳ ゴシック" panose="020B0609070205080204" pitchFamily="49" charset="-128"/>
              </a:rPr>
              <a:t>）</a:t>
            </a:r>
            <a:endParaRPr lang="en-US" altLang="ja-JP" sz="1200" dirty="0" smtClean="0">
              <a:solidFill>
                <a:srgbClr val="FF0000"/>
              </a:solidFill>
              <a:uFill>
                <a:solidFill>
                  <a:schemeClr val="tx1"/>
                </a:solidFill>
              </a:uFill>
              <a:latin typeface="ＭＳ ゴシック" panose="020B0609070205080204" pitchFamily="49" charset="-128"/>
              <a:ea typeface="ＭＳ ゴシック" panose="020B0609070205080204" pitchFamily="49" charset="-128"/>
            </a:endParaRPr>
          </a:p>
          <a:p>
            <a:pPr marL="171450" lvl="0" indent="-171450">
              <a:lnSpc>
                <a:spcPct val="150000"/>
              </a:lnSpc>
              <a:buFont typeface="Arial" panose="020B0604020202020204" pitchFamily="34" charset="0"/>
              <a:buChar char="•"/>
            </a:pPr>
            <a:r>
              <a:rPr lang="ja-JP" altLang="en-US" sz="1200" dirty="0" smtClean="0">
                <a:solidFill>
                  <a:srgbClr val="FF0000"/>
                </a:solidFill>
                <a:uFill>
                  <a:solidFill>
                    <a:schemeClr val="tx1"/>
                  </a:solidFill>
                </a:uFill>
                <a:latin typeface="ＭＳ ゴシック" panose="020B0609070205080204" pitchFamily="49" charset="-128"/>
                <a:ea typeface="ＭＳ ゴシック" panose="020B0609070205080204" pitchFamily="49" charset="-128"/>
              </a:rPr>
              <a:t>現在</a:t>
            </a:r>
            <a:r>
              <a:rPr lang="ja-JP" altLang="en-US" sz="1200" dirty="0">
                <a:solidFill>
                  <a:srgbClr val="FF0000"/>
                </a:solidFill>
                <a:uFill>
                  <a:solidFill>
                    <a:schemeClr val="tx1"/>
                  </a:solidFill>
                </a:uFill>
                <a:latin typeface="ＭＳ ゴシック" panose="020B0609070205080204" pitchFamily="49" charset="-128"/>
                <a:ea typeface="ＭＳ ゴシック" panose="020B0609070205080204" pitchFamily="49" charset="-128"/>
              </a:rPr>
              <a:t>の「ビジネスモデル」と、本実証実験後に目指すビジネスモデルの姿を記載ください。</a:t>
            </a:r>
          </a:p>
          <a:p>
            <a:pPr marL="171450" lvl="0" indent="-171450">
              <a:lnSpc>
                <a:spcPct val="150000"/>
              </a:lnSpc>
              <a:buFont typeface="Arial" panose="020B0604020202020204" pitchFamily="34" charset="0"/>
              <a:buChar char="•"/>
            </a:pPr>
            <a:r>
              <a:rPr lang="ja-JP" altLang="en-US" sz="1200" dirty="0">
                <a:solidFill>
                  <a:srgbClr val="FF0000"/>
                </a:solidFill>
                <a:uFill>
                  <a:solidFill>
                    <a:schemeClr val="tx1"/>
                  </a:solidFill>
                </a:uFill>
                <a:latin typeface="ＭＳ ゴシック" panose="020B0609070205080204" pitchFamily="49" charset="-128"/>
                <a:ea typeface="ＭＳ ゴシック" panose="020B0609070205080204" pitchFamily="49" charset="-128"/>
              </a:rPr>
              <a:t>上記にもとづき、現状の事業の課題と、本実証実験を通じて解決したいポイントを記載ください。</a:t>
            </a:r>
          </a:p>
          <a:p>
            <a:pPr marL="171450" lvl="0" indent="-171450">
              <a:lnSpc>
                <a:spcPct val="150000"/>
              </a:lnSpc>
              <a:buFont typeface="Arial" panose="020B0604020202020204" pitchFamily="34" charset="0"/>
              <a:buChar char="•"/>
            </a:pPr>
            <a:r>
              <a:rPr lang="ja-JP" altLang="en-US" sz="1200" dirty="0">
                <a:solidFill>
                  <a:srgbClr val="FF0000"/>
                </a:solidFill>
                <a:uFill>
                  <a:solidFill>
                    <a:schemeClr val="tx1"/>
                  </a:solidFill>
                </a:uFill>
                <a:latin typeface="ＭＳ ゴシック" panose="020B0609070205080204" pitchFamily="49" charset="-128"/>
                <a:ea typeface="ＭＳ ゴシック" panose="020B0609070205080204" pitchFamily="49" charset="-128"/>
              </a:rPr>
              <a:t>本ビジネスモデルで用いるサービス・プロダクトの概要と、新規性・独自性、市場性、比較優位性など、事業成長が見込めるポイントを記載ください。</a:t>
            </a:r>
          </a:p>
          <a:p>
            <a:pPr>
              <a:lnSpc>
                <a:spcPct val="150000"/>
              </a:lnSpc>
            </a:pPr>
            <a:endParaRPr lang="en-US" altLang="ja-JP" sz="1200" dirty="0" smtClean="0">
              <a:solidFill>
                <a:srgbClr val="FF0000"/>
              </a:solidFill>
              <a:uFill>
                <a:solidFill>
                  <a:schemeClr val="tx1"/>
                </a:solidFill>
              </a:uFill>
              <a:latin typeface="ＭＳ ゴシック" panose="020B0609070205080204" pitchFamily="49" charset="-128"/>
              <a:ea typeface="ＭＳ ゴシック" panose="020B0609070205080204" pitchFamily="49" charset="-128"/>
            </a:endParaRPr>
          </a:p>
          <a:p>
            <a:pPr marL="171450" indent="-171450">
              <a:lnSpc>
                <a:spcPct val="150000"/>
              </a:lnSpc>
              <a:buFont typeface="ＭＳ ゴシック" panose="020B0609070205080204" pitchFamily="49" charset="-128"/>
              <a:buChar char="※"/>
            </a:pPr>
            <a:r>
              <a:rPr lang="ja-JP" altLang="en-US" sz="1200" dirty="0" smtClean="0">
                <a:solidFill>
                  <a:srgbClr val="0070C0"/>
                </a:solidFill>
                <a:uFill>
                  <a:solidFill>
                    <a:schemeClr val="tx1"/>
                  </a:solidFill>
                </a:uFill>
                <a:latin typeface="ＭＳ ゴシック" panose="020B0609070205080204" pitchFamily="49" charset="-128"/>
                <a:ea typeface="ＭＳ ゴシック" panose="020B0609070205080204" pitchFamily="49" charset="-128"/>
              </a:rPr>
              <a:t>以下</a:t>
            </a:r>
            <a:r>
              <a:rPr lang="ja-JP" altLang="en-US" sz="1200" dirty="0">
                <a:solidFill>
                  <a:srgbClr val="0070C0"/>
                </a:solidFill>
                <a:uFill>
                  <a:solidFill>
                    <a:schemeClr val="tx1"/>
                  </a:solidFill>
                </a:uFill>
                <a:latin typeface="ＭＳ ゴシック" panose="020B0609070205080204" pitchFamily="49" charset="-128"/>
                <a:ea typeface="ＭＳ ゴシック" panose="020B0609070205080204" pitchFamily="49" charset="-128"/>
              </a:rPr>
              <a:t>、必要に応じてデザイン、レイアウト、フォント、文字の大きさ等を適宜調整してください。</a:t>
            </a:r>
            <a:endParaRPr lang="en-US" altLang="ja-JP" sz="1200" dirty="0">
              <a:solidFill>
                <a:srgbClr val="0070C0"/>
              </a:solidFill>
              <a:uFill>
                <a:solidFill>
                  <a:schemeClr val="tx1"/>
                </a:solidFill>
              </a:uFill>
              <a:latin typeface="ＭＳ ゴシック" panose="020B0609070205080204" pitchFamily="49" charset="-128"/>
              <a:ea typeface="ＭＳ ゴシック" panose="020B0609070205080204" pitchFamily="49" charset="-128"/>
            </a:endParaRPr>
          </a:p>
          <a:p>
            <a:pPr marL="171450" indent="-171450">
              <a:lnSpc>
                <a:spcPct val="150000"/>
              </a:lnSpc>
              <a:buFont typeface="ＭＳ ゴシック" panose="020B0609070205080204" pitchFamily="49" charset="-128"/>
              <a:buChar char="※"/>
            </a:pPr>
            <a:r>
              <a:rPr lang="ja-JP" altLang="en-US" sz="1200" dirty="0">
                <a:solidFill>
                  <a:srgbClr val="0070C0"/>
                </a:solidFill>
                <a:uFill>
                  <a:solidFill>
                    <a:schemeClr val="tx1"/>
                  </a:solidFill>
                </a:uFill>
                <a:latin typeface="ＭＳ ゴシック" panose="020B0609070205080204" pitchFamily="49" charset="-128"/>
                <a:ea typeface="ＭＳ ゴシック" panose="020B0609070205080204" pitchFamily="49" charset="-128"/>
              </a:rPr>
              <a:t>以下、適宜枚数を追加してください。</a:t>
            </a:r>
            <a:endParaRPr lang="en-US" altLang="ja-JP" sz="1200" dirty="0">
              <a:solidFill>
                <a:srgbClr val="0070C0"/>
              </a:solidFill>
              <a:uFill>
                <a:solidFill>
                  <a:schemeClr val="tx1"/>
                </a:solidFill>
              </a:u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6655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3" name="テキスト ボックス 2"/>
          <p:cNvSpPr txBox="1"/>
          <p:nvPr/>
        </p:nvSpPr>
        <p:spPr>
          <a:xfrm>
            <a:off x="259977" y="572490"/>
            <a:ext cx="8633013" cy="400110"/>
          </a:xfrm>
          <a:prstGeom prst="rect">
            <a:avLst/>
          </a:prstGeom>
          <a:solidFill>
            <a:schemeClr val="bg1">
              <a:lumMod val="65000"/>
            </a:schemeClr>
          </a:solidFill>
        </p:spPr>
        <p:txBody>
          <a:bodyPr wrap="square" rtlCol="0" anchor="ctr">
            <a:spAutoFit/>
          </a:body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３．社会課題解決への寄与</a:t>
            </a:r>
          </a:p>
        </p:txBody>
      </p:sp>
      <p:sp>
        <p:nvSpPr>
          <p:cNvPr id="4" name="テキスト ボックス 3"/>
          <p:cNvSpPr txBox="1"/>
          <p:nvPr/>
        </p:nvSpPr>
        <p:spPr>
          <a:xfrm>
            <a:off x="259978" y="113046"/>
            <a:ext cx="1604683" cy="276999"/>
          </a:xfrm>
          <a:prstGeom prst="rect">
            <a:avLst/>
          </a:prstGeom>
          <a:noFill/>
        </p:spPr>
        <p:txBody>
          <a:bodyPr wrap="square" rtlCol="0">
            <a:spAutoFit/>
          </a:bodyPr>
          <a:lstStyle/>
          <a:p>
            <a:r>
              <a:rPr lang="ja-JP" altLang="en-US" sz="1200" dirty="0">
                <a:solidFill>
                  <a:schemeClr val="bg1">
                    <a:lumMod val="65000"/>
                  </a:schemeClr>
                </a:solidFill>
                <a:latin typeface="ＭＳ ゴシック" panose="020B0609070205080204" pitchFamily="49" charset="-128"/>
                <a:ea typeface="ＭＳ ゴシック" panose="020B0609070205080204" pitchFamily="49" charset="-128"/>
              </a:rPr>
              <a:t>第１号様式別紙１</a:t>
            </a:r>
            <a:endParaRPr lang="ja-JP" altLang="en-US" sz="1400" dirty="0">
              <a:solidFill>
                <a:schemeClr val="bg1">
                  <a:lumMod val="65000"/>
                </a:schemeClr>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59976" y="1350306"/>
            <a:ext cx="8633013" cy="2862322"/>
          </a:xfrm>
          <a:prstGeom prst="rect">
            <a:avLst/>
          </a:prstGeom>
          <a:noFill/>
          <a:ln w="19050">
            <a:solidFill>
              <a:srgbClr val="FF3300"/>
            </a:solidFill>
            <a:prstDash val="sysDash"/>
          </a:ln>
        </p:spPr>
        <p:txBody>
          <a:bodyPr wrap="square" rtlCol="0">
            <a:spAutoFit/>
          </a:bodyPr>
          <a:lstStyle/>
          <a:p>
            <a:pPr>
              <a:lnSpc>
                <a:spcPct val="150000"/>
              </a:lnSpc>
            </a:pPr>
            <a:r>
              <a:rPr lang="ja-JP" altLang="en-US" sz="1200" dirty="0">
                <a:solidFill>
                  <a:srgbClr val="FF0000"/>
                </a:solidFill>
                <a:latin typeface="ＭＳ ゴシック" panose="020B0609070205080204" pitchFamily="49" charset="-128"/>
                <a:ea typeface="ＭＳ ゴシック" panose="020B0609070205080204" pitchFamily="49" charset="-128"/>
              </a:rPr>
              <a:t>（</a:t>
            </a:r>
            <a:r>
              <a:rPr lang="ja-JP" altLang="ja-JP" sz="1200" dirty="0">
                <a:solidFill>
                  <a:srgbClr val="FF0000"/>
                </a:solidFill>
                <a:latin typeface="ＭＳ ゴシック" panose="020B0609070205080204" pitchFamily="49" charset="-128"/>
                <a:ea typeface="ＭＳ ゴシック" panose="020B0609070205080204" pitchFamily="49" charset="-128"/>
              </a:rPr>
              <a:t>記述事項・資料作成上のポイント</a:t>
            </a:r>
            <a:r>
              <a:rPr lang="ja-JP" altLang="en-US" sz="1200" dirty="0">
                <a:solidFill>
                  <a:srgbClr val="FF0000"/>
                </a:solidFill>
                <a:latin typeface="ＭＳ ゴシック" panose="020B0609070205080204" pitchFamily="49" charset="-128"/>
                <a:ea typeface="ＭＳ ゴシック" panose="020B0609070205080204" pitchFamily="49" charset="-128"/>
              </a:rPr>
              <a:t>）</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「社会課題解決への意欲」、「墨田区における社会課題解決の見込み」、「墨田区以外への水平展開・波及効果の見込み」について、記載してください。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a:lnSpc>
                <a:spcPct val="150000"/>
              </a:lnSpc>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「社会課題解決への意欲」には、貴社が解決を目指す社会課題及びその社会課題に取り組む背景・理由をご記載ください。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「墨田区における社会課題解決の見込み」には、墨田区の地域特性を踏まえて解決すべき社会課題及び貴社の製品・サービスの導入による課題解決への効果やその根拠を記載してください。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墨田区以外への水平展開・波及効果の見込み」には、墨田区で実証実験を行うことにより、墨田区以外への水平展開や波及効果が見込める場合、社会課題に対して貴社の製品・サービスがもたらす効果（波及対象者数や経済的効果等）やその根拠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24806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3" name="テキスト ボックス 2"/>
          <p:cNvSpPr txBox="1"/>
          <p:nvPr/>
        </p:nvSpPr>
        <p:spPr>
          <a:xfrm>
            <a:off x="259977" y="572490"/>
            <a:ext cx="8633013" cy="400110"/>
          </a:xfrm>
          <a:prstGeom prst="rect">
            <a:avLst/>
          </a:prstGeom>
          <a:solidFill>
            <a:schemeClr val="bg1">
              <a:lumMod val="65000"/>
            </a:schemeClr>
          </a:solidFill>
        </p:spPr>
        <p:txBody>
          <a:bodyPr wrap="square" rtlCol="0" anchor="ctr">
            <a:spAutoFit/>
          </a:body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４．実証実験の実現性</a:t>
            </a:r>
          </a:p>
        </p:txBody>
      </p:sp>
      <p:sp>
        <p:nvSpPr>
          <p:cNvPr id="4" name="テキスト ボックス 3"/>
          <p:cNvSpPr txBox="1"/>
          <p:nvPr/>
        </p:nvSpPr>
        <p:spPr>
          <a:xfrm>
            <a:off x="259978" y="113046"/>
            <a:ext cx="1604683" cy="276999"/>
          </a:xfrm>
          <a:prstGeom prst="rect">
            <a:avLst/>
          </a:prstGeom>
          <a:noFill/>
        </p:spPr>
        <p:txBody>
          <a:bodyPr wrap="square" rtlCol="0">
            <a:spAutoFit/>
          </a:bodyPr>
          <a:lstStyle/>
          <a:p>
            <a:r>
              <a:rPr lang="ja-JP" altLang="en-US" sz="1200" dirty="0">
                <a:solidFill>
                  <a:schemeClr val="bg1">
                    <a:lumMod val="65000"/>
                  </a:schemeClr>
                </a:solidFill>
                <a:latin typeface="ＭＳ ゴシック" panose="020B0609070205080204" pitchFamily="49" charset="-128"/>
                <a:ea typeface="ＭＳ ゴシック" panose="020B0609070205080204" pitchFamily="49" charset="-128"/>
              </a:rPr>
              <a:t>第１号様式別紙１</a:t>
            </a:r>
            <a:endParaRPr lang="ja-JP" altLang="en-US" sz="1400" dirty="0">
              <a:solidFill>
                <a:schemeClr val="bg1">
                  <a:lumMod val="65000"/>
                </a:schemeClr>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59976" y="1350306"/>
            <a:ext cx="8633013" cy="4481035"/>
          </a:xfrm>
          <a:prstGeom prst="rect">
            <a:avLst/>
          </a:prstGeom>
          <a:noFill/>
          <a:ln w="19050">
            <a:solidFill>
              <a:srgbClr val="FF3300"/>
            </a:solidFill>
            <a:prstDash val="sysDash"/>
          </a:ln>
        </p:spPr>
        <p:txBody>
          <a:bodyPr wrap="square" rtlCol="0">
            <a:spAutoFit/>
          </a:bodyPr>
          <a:lstStyle/>
          <a:p>
            <a:pPr>
              <a:lnSpc>
                <a:spcPct val="150000"/>
              </a:lnSpc>
            </a:pPr>
            <a:r>
              <a:rPr lang="ja-JP" altLang="en-US" sz="1200" dirty="0">
                <a:solidFill>
                  <a:srgbClr val="FF0000"/>
                </a:solidFill>
                <a:latin typeface="ＭＳ ゴシック" panose="020B0609070205080204" pitchFamily="49" charset="-128"/>
                <a:ea typeface="ＭＳ ゴシック" panose="020B0609070205080204" pitchFamily="49" charset="-128"/>
              </a:rPr>
              <a:t>（</a:t>
            </a:r>
            <a:r>
              <a:rPr lang="ja-JP" altLang="ja-JP" sz="1200" dirty="0">
                <a:solidFill>
                  <a:srgbClr val="FF0000"/>
                </a:solidFill>
                <a:latin typeface="ＭＳ ゴシック" panose="020B0609070205080204" pitchFamily="49" charset="-128"/>
                <a:ea typeface="ＭＳ ゴシック" panose="020B0609070205080204" pitchFamily="49" charset="-128"/>
              </a:rPr>
              <a:t>記述事項・資料作成上のポイント</a:t>
            </a:r>
            <a:r>
              <a:rPr lang="ja-JP" altLang="en-US" sz="1200" dirty="0">
                <a:solidFill>
                  <a:srgbClr val="FF0000"/>
                </a:solidFill>
                <a:latin typeface="ＭＳ ゴシック" panose="020B0609070205080204" pitchFamily="49" charset="-128"/>
                <a:ea typeface="ＭＳ ゴシック" panose="020B0609070205080204" pitchFamily="49" charset="-128"/>
              </a:rPr>
              <a:t>）</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本補助金を活用して実施する実証実験の「目的」、「内容」、「実証実験を通じて得たい成果・検証の方法」について、具体的で明快な提案をしてください。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「実施体制（責任者・担当者・人数等）」について図を用いて記載してください。図には連携が想定される区内企業や再委託先も含めたものとし、企業が特定できている場合は企業名を記載してください。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実証期間中（申請した年度の３月３１日まで）の「スケジュール」及びその翌年度以降に更に効果を高めていくために想定される「計画・見通し展望（目標、新たな展開性、スケジュール等）」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なお、「墨田区プロトタイプ実証実験支援事業」により既に区内において実証実験を行い、一定の成果を挙げている実証実験との関連性を有する場合は、実績を踏まえたステップアップするポイント、効果をさらに高めていくための考えなど「実証実験の発展性」を記載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目的」には、実証実験による社会課題解決への寄与方法や貴社へのインセンティブをご記載ください。また、「内容」には、想定される実証実験フィールドや製品・サービスの活用方法、ステークホルダーやモニターの属性・数、取得するデータ等、詳細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「成果・検証方法」には、定量・定性的な成果目標及びそれらデータを取得するための方法や取得先、分析方法等を記載してください。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768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3" name="テキスト ボックス 2"/>
          <p:cNvSpPr txBox="1"/>
          <p:nvPr/>
        </p:nvSpPr>
        <p:spPr>
          <a:xfrm>
            <a:off x="259977" y="572490"/>
            <a:ext cx="8633013" cy="400110"/>
          </a:xfrm>
          <a:prstGeom prst="rect">
            <a:avLst/>
          </a:prstGeom>
          <a:solidFill>
            <a:schemeClr val="bg1">
              <a:lumMod val="65000"/>
            </a:schemeClr>
          </a:solidFill>
        </p:spPr>
        <p:txBody>
          <a:bodyPr wrap="square" rtlCol="0" anchor="ctr">
            <a:spAutoFit/>
          </a:body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５．業務実績</a:t>
            </a:r>
          </a:p>
        </p:txBody>
      </p:sp>
      <p:sp>
        <p:nvSpPr>
          <p:cNvPr id="4" name="テキスト ボックス 3"/>
          <p:cNvSpPr txBox="1"/>
          <p:nvPr/>
        </p:nvSpPr>
        <p:spPr>
          <a:xfrm>
            <a:off x="259978" y="113046"/>
            <a:ext cx="1604683" cy="276999"/>
          </a:xfrm>
          <a:prstGeom prst="rect">
            <a:avLst/>
          </a:prstGeom>
          <a:noFill/>
        </p:spPr>
        <p:txBody>
          <a:bodyPr wrap="square" rtlCol="0">
            <a:spAutoFit/>
          </a:bodyPr>
          <a:lstStyle/>
          <a:p>
            <a:r>
              <a:rPr lang="ja-JP" altLang="en-US" sz="1200" dirty="0">
                <a:solidFill>
                  <a:schemeClr val="bg1">
                    <a:lumMod val="65000"/>
                  </a:schemeClr>
                </a:solidFill>
                <a:latin typeface="ＭＳ ゴシック" panose="020B0609070205080204" pitchFamily="49" charset="-128"/>
                <a:ea typeface="ＭＳ ゴシック" panose="020B0609070205080204" pitchFamily="49" charset="-128"/>
              </a:rPr>
              <a:t>第１号様式別紙１</a:t>
            </a:r>
            <a:endParaRPr lang="ja-JP" altLang="en-US" sz="1400" dirty="0">
              <a:solidFill>
                <a:schemeClr val="bg1">
                  <a:lumMod val="65000"/>
                </a:schemeClr>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59976" y="1350306"/>
            <a:ext cx="8633013" cy="1754326"/>
          </a:xfrm>
          <a:prstGeom prst="rect">
            <a:avLst/>
          </a:prstGeom>
          <a:noFill/>
          <a:ln w="19050">
            <a:solidFill>
              <a:srgbClr val="FF3300"/>
            </a:solidFill>
            <a:prstDash val="sysDash"/>
          </a:ln>
        </p:spPr>
        <p:txBody>
          <a:bodyPr wrap="square" rtlCol="0">
            <a:spAutoFit/>
          </a:bodyPr>
          <a:lstStyle/>
          <a:p>
            <a:pPr>
              <a:lnSpc>
                <a:spcPct val="150000"/>
              </a:lnSpc>
            </a:pPr>
            <a:r>
              <a:rPr lang="ja-JP" altLang="en-US" sz="1200" dirty="0">
                <a:solidFill>
                  <a:srgbClr val="FF0000"/>
                </a:solidFill>
                <a:latin typeface="ＭＳ ゴシック" panose="020B0609070205080204" pitchFamily="49" charset="-128"/>
                <a:ea typeface="ＭＳ ゴシック" panose="020B0609070205080204" pitchFamily="49" charset="-128"/>
              </a:rPr>
              <a:t>（</a:t>
            </a:r>
            <a:r>
              <a:rPr lang="ja-JP" altLang="ja-JP" sz="1200" dirty="0">
                <a:solidFill>
                  <a:srgbClr val="FF0000"/>
                </a:solidFill>
                <a:latin typeface="ＭＳ ゴシック" panose="020B0609070205080204" pitchFamily="49" charset="-128"/>
                <a:ea typeface="ＭＳ ゴシック" panose="020B0609070205080204" pitchFamily="49" charset="-128"/>
              </a:rPr>
              <a:t>記述事項・資料作成上のポイント</a:t>
            </a:r>
            <a:r>
              <a:rPr lang="ja-JP" altLang="en-US" sz="1200" dirty="0">
                <a:solidFill>
                  <a:srgbClr val="FF0000"/>
                </a:solidFill>
                <a:latin typeface="ＭＳ ゴシック" panose="020B0609070205080204" pitchFamily="49" charset="-128"/>
                <a:ea typeface="ＭＳ ゴシック" panose="020B0609070205080204" pitchFamily="49" charset="-128"/>
              </a:rPr>
              <a:t>）</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「業務実績」について、記載してください。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a:lnSpc>
                <a:spcPct val="150000"/>
              </a:lnSpc>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貴社が自治体や企業等と連携し、過去に実施した実証実験の実績や成果等について記載してください。また、「墨田区プロトタイプ実証実験支援事業」により既に区内において実証実験を行い、一定の成果を挙げている実績があれば、併せて記載してください。</a:t>
            </a:r>
            <a:endParaRPr lang="en-US" altLang="ja-JP" sz="1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13108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0BC0A16-F725-47DD-AAAF-F90F9DB4D7F0}"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3" name="テキスト ボックス 2"/>
          <p:cNvSpPr txBox="1"/>
          <p:nvPr/>
        </p:nvSpPr>
        <p:spPr>
          <a:xfrm>
            <a:off x="259977" y="572490"/>
            <a:ext cx="8633013" cy="400110"/>
          </a:xfrm>
          <a:prstGeom prst="rect">
            <a:avLst/>
          </a:prstGeom>
          <a:solidFill>
            <a:schemeClr val="bg1">
              <a:lumMod val="65000"/>
            </a:schemeClr>
          </a:solidFill>
        </p:spPr>
        <p:txBody>
          <a:bodyPr wrap="square" rtlCol="0" anchor="ctr">
            <a:spAutoFit/>
          </a:bodyPr>
          <a:lstStyle/>
          <a:p>
            <a:r>
              <a:rPr lang="ja-JP" altLang="en-US" sz="2000" b="1" dirty="0">
                <a:solidFill>
                  <a:schemeClr val="bg1"/>
                </a:solidFill>
                <a:latin typeface="ＭＳ ゴシック" panose="020B0609070205080204" pitchFamily="49" charset="-128"/>
                <a:ea typeface="ＭＳ ゴシック" panose="020B0609070205080204" pitchFamily="49" charset="-128"/>
              </a:rPr>
              <a:t>６．区内企業</a:t>
            </a:r>
            <a:r>
              <a:rPr lang="ja-JP" altLang="en-US" sz="2000" b="1" dirty="0">
                <a:solidFill>
                  <a:schemeClr val="bg1"/>
                </a:solidFill>
                <a:uFill>
                  <a:solidFill>
                    <a:schemeClr val="tx1"/>
                  </a:solidFill>
                </a:uFill>
                <a:latin typeface="ＭＳ ゴシック" panose="020B0609070205080204" pitchFamily="49" charset="-128"/>
                <a:ea typeface="ＭＳ ゴシック" panose="020B0609070205080204" pitchFamily="49" charset="-128"/>
              </a:rPr>
              <a:t>・区内大学</a:t>
            </a:r>
            <a:r>
              <a:rPr lang="ja-JP" altLang="en-US" sz="2000" b="1" dirty="0">
                <a:solidFill>
                  <a:schemeClr val="bg1"/>
                </a:solidFill>
                <a:latin typeface="ＭＳ ゴシック" panose="020B0609070205080204" pitchFamily="49" charset="-128"/>
                <a:ea typeface="ＭＳ ゴシック" panose="020B0609070205080204" pitchFamily="49" charset="-128"/>
              </a:rPr>
              <a:t>との連携効果</a:t>
            </a:r>
          </a:p>
        </p:txBody>
      </p:sp>
      <p:sp>
        <p:nvSpPr>
          <p:cNvPr id="4" name="テキスト ボックス 3"/>
          <p:cNvSpPr txBox="1"/>
          <p:nvPr/>
        </p:nvSpPr>
        <p:spPr>
          <a:xfrm>
            <a:off x="259978" y="113046"/>
            <a:ext cx="1604683" cy="276999"/>
          </a:xfrm>
          <a:prstGeom prst="rect">
            <a:avLst/>
          </a:prstGeom>
          <a:noFill/>
        </p:spPr>
        <p:txBody>
          <a:bodyPr wrap="square" rtlCol="0">
            <a:spAutoFit/>
          </a:bodyPr>
          <a:lstStyle/>
          <a:p>
            <a:r>
              <a:rPr lang="ja-JP" altLang="en-US" sz="1200" dirty="0">
                <a:solidFill>
                  <a:schemeClr val="bg1">
                    <a:lumMod val="65000"/>
                  </a:schemeClr>
                </a:solidFill>
                <a:latin typeface="ＭＳ ゴシック" panose="020B0609070205080204" pitchFamily="49" charset="-128"/>
                <a:ea typeface="ＭＳ ゴシック" panose="020B0609070205080204" pitchFamily="49" charset="-128"/>
              </a:rPr>
              <a:t>第１号様式別紙１</a:t>
            </a:r>
            <a:endParaRPr lang="ja-JP" altLang="en-US" sz="1400" dirty="0">
              <a:solidFill>
                <a:schemeClr val="bg1">
                  <a:lumMod val="65000"/>
                </a:schemeClr>
              </a:solidFill>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59976" y="1350306"/>
            <a:ext cx="8633013" cy="2492990"/>
          </a:xfrm>
          <a:prstGeom prst="rect">
            <a:avLst/>
          </a:prstGeom>
          <a:noFill/>
          <a:ln w="19050">
            <a:solidFill>
              <a:srgbClr val="FF3300"/>
            </a:solidFill>
            <a:prstDash val="sysDash"/>
          </a:ln>
        </p:spPr>
        <p:txBody>
          <a:bodyPr wrap="square" rtlCol="0">
            <a:spAutoFit/>
          </a:bodyPr>
          <a:lstStyle/>
          <a:p>
            <a:pPr algn="just">
              <a:spcAft>
                <a:spcPts val="0"/>
              </a:spcAft>
            </a:pPr>
            <a:r>
              <a:rPr lang="ja-JP" altLang="ja-JP"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（記述事項・資料作成上のポイント</a:t>
            </a:r>
            <a:r>
              <a:rPr lang="ja-JP" altLang="ja-JP" sz="12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200" kern="100" dirty="0" smtClean="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71450" indent="-171450">
              <a:lnSpc>
                <a:spcPct val="150000"/>
              </a:lnSpc>
              <a:buFont typeface="Arial" panose="020B0604020202020204" pitchFamily="34" charset="0"/>
              <a:buChar char="•"/>
            </a:pPr>
            <a:r>
              <a:rPr lang="ja-JP" altLang="en-US" sz="1200" dirty="0">
                <a:solidFill>
                  <a:srgbClr val="FF0000"/>
                </a:solidFill>
                <a:latin typeface="ＭＳ ゴシック" panose="020B0609070205080204" pitchFamily="49" charset="-128"/>
                <a:ea typeface="ＭＳ ゴシック" panose="020B0609070205080204" pitchFamily="49" charset="-128"/>
              </a:rPr>
              <a:t>「区内企業</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・区内大学</a:t>
            </a:r>
            <a:r>
              <a:rPr lang="ja-JP" altLang="en-US" sz="1200" dirty="0">
                <a:solidFill>
                  <a:srgbClr val="FF0000"/>
                </a:solidFill>
                <a:latin typeface="ＭＳ ゴシック" panose="020B0609070205080204" pitchFamily="49" charset="-128"/>
                <a:ea typeface="ＭＳ ゴシック" panose="020B0609070205080204" pitchFamily="49" charset="-128"/>
              </a:rPr>
              <a:t>との連携方法」、「協業による区内企業</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・区内大学</a:t>
            </a:r>
            <a:r>
              <a:rPr lang="ja-JP" altLang="en-US" sz="1200" dirty="0">
                <a:solidFill>
                  <a:srgbClr val="FF0000"/>
                </a:solidFill>
                <a:latin typeface="ＭＳ ゴシック" panose="020B0609070205080204" pitchFamily="49" charset="-128"/>
                <a:ea typeface="ＭＳ ゴシック" panose="020B0609070205080204" pitchFamily="49" charset="-128"/>
              </a:rPr>
              <a:t>への期待効果」について、記載してください。</a:t>
            </a:r>
          </a:p>
          <a:p>
            <a:pPr>
              <a:lnSpc>
                <a:spcPct val="150000"/>
              </a:lnSpc>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本実証実験の実施にあたり、区内企業</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・区内大学</a:t>
            </a:r>
            <a:r>
              <a:rPr lang="ja-JP" altLang="en-US" sz="1200" dirty="0">
                <a:solidFill>
                  <a:srgbClr val="FF0000"/>
                </a:solidFill>
                <a:latin typeface="ＭＳ ゴシック" panose="020B0609070205080204" pitchFamily="49" charset="-128"/>
                <a:ea typeface="ＭＳ ゴシック" panose="020B0609070205080204" pitchFamily="49" charset="-128"/>
              </a:rPr>
              <a:t>との連携を想定している場合には、貴社と区内企業</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・区内大学</a:t>
            </a:r>
            <a:r>
              <a:rPr lang="ja-JP" altLang="en-US" sz="1200" dirty="0">
                <a:solidFill>
                  <a:srgbClr val="FF0000"/>
                </a:solidFill>
                <a:latin typeface="ＭＳ ゴシック" panose="020B0609070205080204" pitchFamily="49" charset="-128"/>
                <a:ea typeface="ＭＳ ゴシック" panose="020B0609070205080204" pitchFamily="49" charset="-128"/>
              </a:rPr>
              <a:t>との連携方法や役割分担、事業スキーム・協業によって得られる貴社への効果等を記載してください。なお、協業先となる区内企業</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・区内大学</a:t>
            </a:r>
            <a:r>
              <a:rPr lang="ja-JP" altLang="en-US" sz="1200" dirty="0">
                <a:solidFill>
                  <a:srgbClr val="FF0000"/>
                </a:solidFill>
                <a:latin typeface="ＭＳ ゴシック" panose="020B0609070205080204" pitchFamily="49" charset="-128"/>
                <a:ea typeface="ＭＳ ゴシック" panose="020B0609070205080204" pitchFamily="49" charset="-128"/>
              </a:rPr>
              <a:t>については、具体的に想定されていることが望ましいです。</a:t>
            </a:r>
          </a:p>
          <a:p>
            <a:pPr marL="171450" indent="-171450">
              <a:lnSpc>
                <a:spcPct val="150000"/>
              </a:lnSpc>
              <a:buFont typeface="Wingdings" panose="05000000000000000000" pitchFamily="2" charset="2"/>
              <a:buChar char="Ø"/>
            </a:pPr>
            <a:r>
              <a:rPr lang="ja-JP" altLang="en-US" sz="1200" dirty="0">
                <a:solidFill>
                  <a:srgbClr val="FF0000"/>
                </a:solidFill>
                <a:latin typeface="ＭＳ ゴシック" panose="020B0609070205080204" pitchFamily="49" charset="-128"/>
                <a:ea typeface="ＭＳ ゴシック" panose="020B0609070205080204" pitchFamily="49" charset="-128"/>
              </a:rPr>
              <a:t>「協業による区内企業</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・区内大学</a:t>
            </a:r>
            <a:r>
              <a:rPr lang="ja-JP" altLang="en-US" sz="1200" dirty="0">
                <a:solidFill>
                  <a:srgbClr val="FF0000"/>
                </a:solidFill>
                <a:latin typeface="ＭＳ ゴシック" panose="020B0609070205080204" pitchFamily="49" charset="-128"/>
                <a:ea typeface="ＭＳ ゴシック" panose="020B0609070205080204" pitchFamily="49" charset="-128"/>
              </a:rPr>
              <a:t>への期待効果」には、本実証実験や貴社との協業によって得られる、協業先となる</a:t>
            </a:r>
            <a:r>
              <a:rPr lang="ja-JP" altLang="en-US" sz="1200" dirty="0" smtClean="0">
                <a:solidFill>
                  <a:srgbClr val="FF0000"/>
                </a:solidFill>
                <a:latin typeface="ＭＳ ゴシック" panose="020B0609070205080204" pitchFamily="49" charset="-128"/>
                <a:ea typeface="ＭＳ ゴシック" panose="020B0609070205080204" pitchFamily="49" charset="-128"/>
              </a:rPr>
              <a:t>区内企業</a:t>
            </a:r>
            <a:r>
              <a:rPr lang="ja-JP" altLang="en-US" sz="1200" dirty="0" smtClean="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区内</a:t>
            </a:r>
            <a:r>
              <a:rPr lang="ja-JP" altLang="en-US" sz="1200" dirty="0" smtClean="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大学</a:t>
            </a:r>
            <a:r>
              <a:rPr lang="ja-JP" altLang="en-US" sz="1200" dirty="0" smtClean="0">
                <a:solidFill>
                  <a:srgbClr val="FF0000"/>
                </a:solidFill>
                <a:latin typeface="ＭＳ ゴシック" panose="020B0609070205080204" pitchFamily="49" charset="-128"/>
                <a:ea typeface="ＭＳ ゴシック" panose="020B0609070205080204" pitchFamily="49" charset="-128"/>
              </a:rPr>
              <a:t>へ</a:t>
            </a:r>
            <a:r>
              <a:rPr lang="ja-JP" altLang="en-US" sz="1200" dirty="0">
                <a:solidFill>
                  <a:srgbClr val="FF0000"/>
                </a:solidFill>
                <a:latin typeface="ＭＳ ゴシック" panose="020B0609070205080204" pitchFamily="49" charset="-128"/>
                <a:ea typeface="ＭＳ ゴシック" panose="020B0609070205080204" pitchFamily="49" charset="-128"/>
              </a:rPr>
              <a:t>の期待効果を記載してください。なお、区内ものづくり企業に部品を発注するといった単なる業務の受発注</a:t>
            </a:r>
            <a:r>
              <a:rPr lang="ja-JP" altLang="en-US" sz="1200" dirty="0">
                <a:solidFill>
                  <a:srgbClr val="FF0000"/>
                </a:solidFill>
                <a:uFill>
                  <a:solidFill>
                    <a:schemeClr val="tx1">
                      <a:lumMod val="95000"/>
                      <a:lumOff val="5000"/>
                    </a:schemeClr>
                  </a:solidFill>
                </a:uFill>
                <a:latin typeface="ＭＳ ゴシック" panose="020B0609070205080204" pitchFamily="49" charset="-128"/>
                <a:ea typeface="ＭＳ ゴシック" panose="020B0609070205080204" pitchFamily="49" charset="-128"/>
              </a:rPr>
              <a:t>や、区内大学の学生にインターンとして参加いただくといった単なる人員としての受入等</a:t>
            </a:r>
            <a:r>
              <a:rPr lang="ja-JP" altLang="en-US" sz="1200" dirty="0">
                <a:solidFill>
                  <a:srgbClr val="FF0000"/>
                </a:solidFill>
                <a:latin typeface="ＭＳ ゴシック" panose="020B0609070205080204" pitchFamily="49" charset="-128"/>
                <a:ea typeface="ＭＳ ゴシック" panose="020B0609070205080204" pitchFamily="49" charset="-128"/>
              </a:rPr>
              <a:t>による効果は除きます</a:t>
            </a:r>
            <a:r>
              <a:rPr lang="ja-JP" altLang="en-US" sz="1200" dirty="0" smtClean="0">
                <a:solidFill>
                  <a:srgbClr val="FF0000"/>
                </a:solidFill>
                <a:latin typeface="ＭＳ ゴシック" panose="020B0609070205080204" pitchFamily="49" charset="-128"/>
                <a:ea typeface="ＭＳ ゴシック" panose="020B0609070205080204" pitchFamily="49" charset="-128"/>
              </a:rPr>
              <a:t>。</a:t>
            </a:r>
            <a:endParaRPr lang="ja-JP" altLang="en-US" sz="1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50812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プレゼンテーションテンプレート2017">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FEA8C614-DD9C-4BC8-9F27-BC403C245B45}" vid="{470CB9AF-770D-44DA-96C4-44DE98D5A5D6}"/>
    </a:ext>
  </a:extLst>
</a:theme>
</file>

<file path=ppt/theme/theme7.xml><?xml version="1.0" encoding="utf-8"?>
<a:theme xmlns:a="http://schemas.openxmlformats.org/drawingml/2006/main" name="5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1250</Words>
  <Application>Microsoft Office PowerPoint</Application>
  <PresentationFormat>画面に合わせる (4:3)</PresentationFormat>
  <Paragraphs>75</Paragraphs>
  <Slides>7</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7</vt:i4>
      </vt:variant>
      <vt:variant>
        <vt:lpstr>スライド タイトル</vt:lpstr>
      </vt:variant>
      <vt:variant>
        <vt:i4>7</vt:i4>
      </vt:variant>
    </vt:vector>
  </HeadingPairs>
  <TitlesOfParts>
    <vt:vector size="27" baseType="lpstr">
      <vt:lpstr>HGPGothicE</vt:lpstr>
      <vt:lpstr>HGP創英角ｺﾞｼｯｸUB</vt:lpstr>
      <vt:lpstr>Meiryo UI</vt:lpstr>
      <vt:lpstr>MS PGothic</vt:lpstr>
      <vt:lpstr>MS PGothic</vt:lpstr>
      <vt:lpstr>ＭＳ ゴシック</vt:lpstr>
      <vt:lpstr>游ゴシック</vt:lpstr>
      <vt:lpstr>游ゴシック Light</vt:lpstr>
      <vt:lpstr>Arial</vt:lpstr>
      <vt:lpstr>Calibri</vt:lpstr>
      <vt:lpstr>Calibri Light</vt:lpstr>
      <vt:lpstr>Times New Roman</vt:lpstr>
      <vt:lpstr>Wingdings</vt:lpstr>
      <vt:lpstr>デザインの設定</vt:lpstr>
      <vt:lpstr>1_デザインの設定</vt:lpstr>
      <vt:lpstr>3_Office テーマ</vt:lpstr>
      <vt:lpstr>3_デザインの設定</vt:lpstr>
      <vt:lpstr>4_デザインの設定</vt:lpstr>
      <vt:lpstr>プレゼンテーションテンプレート2017</vt:lpstr>
      <vt:lpstr>5_デザインの設定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2024-03-26T08:26:37Z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2023-01-18T23:55:14Z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00c365aa-6a73-47ce-bfac-3cab2aa4c482</vt:lpwstr>
  </property>
  <property fmtid="{D5CDD505-2E9C-101B-9397-08002B2CF9AE}" pid="8" name="MSIP_Label_ea60d57e-af5b-4752-ac57-3e4f28ca11dc_ContentBits">
    <vt:lpwstr>0</vt:lpwstr>
  </property>
</Properties>
</file>