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0" r:id="rId1"/>
    <p:sldMasterId id="2147483672" r:id="rId2"/>
    <p:sldMasterId id="2147483839" r:id="rId3"/>
    <p:sldMasterId id="2147483889" r:id="rId4"/>
    <p:sldMasterId id="2147483928" r:id="rId5"/>
    <p:sldMasterId id="2147484001" r:id="rId6"/>
    <p:sldMasterId id="2147484024" r:id="rId7"/>
  </p:sldMasterIdLst>
  <p:notesMasterIdLst>
    <p:notesMasterId r:id="rId9"/>
  </p:notesMasterIdLst>
  <p:handoutMasterIdLst>
    <p:handoutMasterId r:id="rId10"/>
  </p:handoutMasterIdLst>
  <p:sldIdLst>
    <p:sldId id="1520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00CC00"/>
    <a:srgbClr val="FFFF99"/>
    <a:srgbClr val="FF7C80"/>
    <a:srgbClr val="66FFFF"/>
    <a:srgbClr val="2E75B6"/>
    <a:srgbClr val="66CCFF"/>
    <a:srgbClr val="FF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83744" autoAdjust="0"/>
  </p:normalViewPr>
  <p:slideViewPr>
    <p:cSldViewPr snapToGrid="0" showGuides="1">
      <p:cViewPr varScale="1">
        <p:scale>
          <a:sx n="71" d="100"/>
          <a:sy n="71" d="100"/>
        </p:scale>
        <p:origin x="1156" y="44"/>
      </p:cViewPr>
      <p:guideLst>
        <p:guide orient="horz" pos="2092"/>
        <p:guide pos="2880"/>
        <p:guide pos="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32826"/>
    </p:cViewPr>
  </p:sorterViewPr>
  <p:notesViewPr>
    <p:cSldViewPr snapToGrid="0" showGuides="1">
      <p:cViewPr varScale="1">
        <p:scale>
          <a:sx n="64" d="100"/>
          <a:sy n="64" d="100"/>
        </p:scale>
        <p:origin x="23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8831" cy="495029"/>
          </a:xfrm>
          <a:prstGeom prst="rect">
            <a:avLst/>
          </a:prstGeom>
        </p:spPr>
        <p:txBody>
          <a:bodyPr vert="horz" lIns="91380" tIns="45692" rIns="91380" bIns="45692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7"/>
            <a:ext cx="2918831" cy="495029"/>
          </a:xfrm>
          <a:prstGeom prst="rect">
            <a:avLst/>
          </a:prstGeom>
        </p:spPr>
        <p:txBody>
          <a:bodyPr vert="horz" lIns="91380" tIns="45692" rIns="91380" bIns="45692" rtlCol="0"/>
          <a:lstStyle>
            <a:lvl1pPr algn="r">
              <a:defRPr sz="1100"/>
            </a:lvl1pPr>
          </a:lstStyle>
          <a:p>
            <a:fld id="{AA63A719-9CCA-42BC-AA11-8C71DAA2A3B6}" type="datetimeFigureOut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1" cy="495028"/>
          </a:xfrm>
          <a:prstGeom prst="rect">
            <a:avLst/>
          </a:prstGeom>
        </p:spPr>
        <p:txBody>
          <a:bodyPr vert="horz" lIns="91380" tIns="45692" rIns="91380" bIns="45692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1" cy="495028"/>
          </a:xfrm>
          <a:prstGeom prst="rect">
            <a:avLst/>
          </a:prstGeom>
        </p:spPr>
        <p:txBody>
          <a:bodyPr vert="horz" lIns="91380" tIns="45692" rIns="91380" bIns="45692" rtlCol="0" anchor="b"/>
          <a:lstStyle>
            <a:lvl1pPr algn="r">
              <a:defRPr sz="1100"/>
            </a:lvl1pPr>
          </a:lstStyle>
          <a:p>
            <a:fld id="{FC1297DB-3B90-4A37-AC02-15DDC2A838D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52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19413" cy="495300"/>
          </a:xfrm>
          <a:prstGeom prst="rect">
            <a:avLst/>
          </a:prstGeom>
        </p:spPr>
        <p:txBody>
          <a:bodyPr vert="horz" lIns="91380" tIns="45692" rIns="91380" bIns="45692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380" tIns="45692" rIns="91380" bIns="45692" rtlCol="0"/>
          <a:lstStyle>
            <a:lvl1pPr algn="r">
              <a:defRPr sz="1100"/>
            </a:lvl1pPr>
          </a:lstStyle>
          <a:p>
            <a:fld id="{C45AE045-EB63-46FA-8CB6-8CA4B59570BF}" type="datetimeFigureOut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0" tIns="45692" rIns="91380" bIns="4569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8"/>
            <a:ext cx="5389563" cy="3884612"/>
          </a:xfrm>
          <a:prstGeom prst="rect">
            <a:avLst/>
          </a:prstGeom>
        </p:spPr>
        <p:txBody>
          <a:bodyPr vert="horz" lIns="91380" tIns="45692" rIns="91380" bIns="456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371015"/>
            <a:ext cx="2919413" cy="495300"/>
          </a:xfrm>
          <a:prstGeom prst="rect">
            <a:avLst/>
          </a:prstGeom>
        </p:spPr>
        <p:txBody>
          <a:bodyPr vert="horz" lIns="91380" tIns="45692" rIns="91380" bIns="45692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380" tIns="45692" rIns="91380" bIns="45692" rtlCol="0" anchor="b"/>
          <a:lstStyle>
            <a:lvl1pPr algn="r">
              <a:defRPr sz="1100"/>
            </a:lvl1pPr>
          </a:lstStyle>
          <a:p>
            <a:fld id="{5AF96AE0-4D51-41D5-87E0-9FDE0BAFF6F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41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28713" y="1222375"/>
            <a:ext cx="4408487" cy="33067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53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1" indent="0" algn="ctr">
              <a:buNone/>
              <a:defRPr sz="1625"/>
            </a:lvl2pPr>
            <a:lvl3pPr marL="742941" indent="0" algn="ctr">
              <a:buNone/>
              <a:defRPr sz="1462"/>
            </a:lvl3pPr>
            <a:lvl4pPr marL="1114412" indent="0" algn="ctr">
              <a:buNone/>
              <a:defRPr sz="1300"/>
            </a:lvl4pPr>
            <a:lvl5pPr marL="1485882" indent="0" algn="ctr">
              <a:buNone/>
              <a:defRPr sz="1300"/>
            </a:lvl5pPr>
            <a:lvl6pPr marL="1857354" indent="0" algn="ctr">
              <a:buNone/>
              <a:defRPr sz="1300"/>
            </a:lvl6pPr>
            <a:lvl7pPr marL="2228824" indent="0" algn="ctr">
              <a:buNone/>
              <a:defRPr sz="1300"/>
            </a:lvl7pPr>
            <a:lvl8pPr marL="2600295" indent="0" algn="ctr">
              <a:buNone/>
              <a:defRPr sz="1300"/>
            </a:lvl8pPr>
            <a:lvl9pPr marL="2971766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719B-8089-4D07-AD6C-B7CF4AF123A7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3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F77D-0911-4190-8EFF-06D2A8FD78F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916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F7E0-6FCB-4387-A15C-21DBDBBD3E76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22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5" indent="0" algn="ctr">
              <a:buNone/>
              <a:defRPr sz="1600"/>
            </a:lvl4pPr>
            <a:lvl5pPr marL="1828778" indent="0" algn="ctr">
              <a:buNone/>
              <a:defRPr sz="1600"/>
            </a:lvl5pPr>
            <a:lvl6pPr marL="2285974" indent="0" algn="ctr">
              <a:buNone/>
              <a:defRPr sz="1600"/>
            </a:lvl6pPr>
            <a:lvl7pPr marL="2743168" indent="0" algn="ctr">
              <a:buNone/>
              <a:defRPr sz="1600"/>
            </a:lvl7pPr>
            <a:lvl8pPr marL="3200363" indent="0" algn="ctr">
              <a:buNone/>
              <a:defRPr sz="1600"/>
            </a:lvl8pPr>
            <a:lvl9pPr marL="3657558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580F-351F-4FF6-8D45-34F839ACAD87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64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C1A5-034E-476E-B3A5-43820C181AF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371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254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4254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351D-C31F-451B-BC27-C3825C273D4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09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73011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2342" y="1825625"/>
            <a:ext cx="387301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C9C3-8550-4521-A283-78B4343FA5BD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94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9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117" y="1681163"/>
            <a:ext cx="38686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5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8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117" y="2505075"/>
            <a:ext cx="3868615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6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5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8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665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DDEA-3EF8-4C10-8D33-FC095FEC421C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224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42B-CE8E-48DB-BD02-B3AA3E08844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199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5AAD-C878-4492-A672-3892F78D12CD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86600" y="6356357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93EE9C9D-F6EB-4B71-89EA-D14B3628E6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883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667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0" indent="0">
              <a:buNone/>
              <a:defRPr sz="1200"/>
            </a:lvl3pPr>
            <a:lvl4pPr marL="1371585" indent="0">
              <a:buNone/>
              <a:defRPr sz="1000"/>
            </a:lvl4pPr>
            <a:lvl5pPr marL="1828778" indent="0">
              <a:buNone/>
              <a:defRPr sz="1000"/>
            </a:lvl5pPr>
            <a:lvl6pPr marL="2285974" indent="0">
              <a:buNone/>
              <a:defRPr sz="1000"/>
            </a:lvl6pPr>
            <a:lvl7pPr marL="2743168" indent="0">
              <a:buNone/>
              <a:defRPr sz="1000"/>
            </a:lvl7pPr>
            <a:lvl8pPr marL="3200363" indent="0">
              <a:buNone/>
              <a:defRPr sz="1000"/>
            </a:lvl8pPr>
            <a:lvl9pPr marL="365755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7EDF-FC07-49B4-9DC9-DD06BED4C319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47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50DA-FCD2-4C17-A220-B7904A2287CA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193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667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0" indent="0">
              <a:buNone/>
              <a:defRPr sz="2400"/>
            </a:lvl3pPr>
            <a:lvl4pPr marL="1371585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8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0" indent="0">
              <a:buNone/>
              <a:defRPr sz="1200"/>
            </a:lvl3pPr>
            <a:lvl4pPr marL="1371585" indent="0">
              <a:buNone/>
              <a:defRPr sz="1000"/>
            </a:lvl4pPr>
            <a:lvl5pPr marL="1828778" indent="0">
              <a:buNone/>
              <a:defRPr sz="1000"/>
            </a:lvl5pPr>
            <a:lvl6pPr marL="2285974" indent="0">
              <a:buNone/>
              <a:defRPr sz="1000"/>
            </a:lvl6pPr>
            <a:lvl7pPr marL="2743168" indent="0">
              <a:buNone/>
              <a:defRPr sz="1000"/>
            </a:lvl7pPr>
            <a:lvl8pPr marL="3200363" indent="0">
              <a:buNone/>
              <a:defRPr sz="1000"/>
            </a:lvl8pPr>
            <a:lvl9pPr marL="365755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CA18-0678-47CD-9CF9-8523E9293D9C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388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20A1-0ADF-4A32-BE1F-37BA7F30E3D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0881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4409" y="365125"/>
            <a:ext cx="1970943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7508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AA75-93C4-442C-AF4F-1C0DEA353113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72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2CEE-1BBD-4DC4-9B5A-4AFA9AF8C7F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9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491A-75BA-47BD-A49C-D717A84B0D5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AF0-A090-4FBD-9F9D-9DA8C72DDD8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4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B9E4-1E5A-4043-8D91-9250E514B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0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A86C-836B-4C29-8CEA-369CD1E12AC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E1E1-E9D4-41A0-AC05-58EBA4D892F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7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6CE-E602-4651-B4F8-DD0931A6314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91" y="1709748"/>
            <a:ext cx="78867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91" y="4589473"/>
            <a:ext cx="78867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1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4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4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3D2-5329-42DF-879B-3EB6DA62663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279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9B6B-C091-4AD5-8554-295F5E1780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2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2B36-CD0A-4BBB-A0DC-8E15FA92AA3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04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3400-C7E8-4490-8968-733A5CA4849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E3F0-2393-41A8-8FB9-6736137706C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2024/3/26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0A16-F725-47DD-AAAF-F90F9DB4D7F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94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719B-8089-4D07-AD6C-B7CF4AF123A7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26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50DA-FCD2-4C17-A220-B7904A2287CA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5866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3D2-5329-42DF-879B-3EB6DA62663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578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1DC-0A9A-4BA5-BC3D-E959B66C280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1626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644C-253D-4C5A-B9E0-8E981FED87F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23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0F0D-8CD4-41AB-95B9-9D1B92C797D3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2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1DC-0A9A-4BA5-BC3D-E959B66C280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1643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722-F2F8-40C9-B362-D9535A4F809C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46"/>
            </a:lvl1pPr>
          </a:lstStyle>
          <a:p>
            <a:fld id="{B9A37A07-259B-47A6-8E3E-E5B35A7590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529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EC7-8074-4E3D-856B-3F3E35CD17D5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4080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D965-96CB-4190-AB03-63B3C241973E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3422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F77D-0911-4190-8EFF-06D2A8FD78F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956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F7E0-6FCB-4387-A15C-21DBDBBD3E76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553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719B-8089-4D07-AD6C-B7CF4AF123A7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090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50DA-FCD2-4C17-A220-B7904A2287CA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7656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3D2-5329-42DF-879B-3EB6DA62663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277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1DC-0A9A-4BA5-BC3D-E959B66C280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121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644C-253D-4C5A-B9E0-8E981FED87F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18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5" b="1"/>
            </a:lvl2pPr>
            <a:lvl3pPr marL="742941" indent="0">
              <a:buNone/>
              <a:defRPr sz="1462" b="1"/>
            </a:lvl3pPr>
            <a:lvl4pPr marL="1114412" indent="0">
              <a:buNone/>
              <a:defRPr sz="1300" b="1"/>
            </a:lvl4pPr>
            <a:lvl5pPr marL="1485882" indent="0">
              <a:buNone/>
              <a:defRPr sz="1300" b="1"/>
            </a:lvl5pPr>
            <a:lvl6pPr marL="1857354" indent="0">
              <a:buNone/>
              <a:defRPr sz="1300" b="1"/>
            </a:lvl6pPr>
            <a:lvl7pPr marL="2228824" indent="0">
              <a:buNone/>
              <a:defRPr sz="1300" b="1"/>
            </a:lvl7pPr>
            <a:lvl8pPr marL="2600295" indent="0">
              <a:buNone/>
              <a:defRPr sz="1300" b="1"/>
            </a:lvl8pPr>
            <a:lvl9pPr marL="2971766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5" b="1"/>
            </a:lvl2pPr>
            <a:lvl3pPr marL="742941" indent="0">
              <a:buNone/>
              <a:defRPr sz="1462" b="1"/>
            </a:lvl3pPr>
            <a:lvl4pPr marL="1114412" indent="0">
              <a:buNone/>
              <a:defRPr sz="1300" b="1"/>
            </a:lvl4pPr>
            <a:lvl5pPr marL="1485882" indent="0">
              <a:buNone/>
              <a:defRPr sz="1300" b="1"/>
            </a:lvl5pPr>
            <a:lvl6pPr marL="1857354" indent="0">
              <a:buNone/>
              <a:defRPr sz="1300" b="1"/>
            </a:lvl6pPr>
            <a:lvl7pPr marL="2228824" indent="0">
              <a:buNone/>
              <a:defRPr sz="1300" b="1"/>
            </a:lvl7pPr>
            <a:lvl8pPr marL="2600295" indent="0">
              <a:buNone/>
              <a:defRPr sz="1300" b="1"/>
            </a:lvl8pPr>
            <a:lvl9pPr marL="2971766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644C-253D-4C5A-B9E0-8E981FED87FB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963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0F0D-8CD4-41AB-95B9-9D1B92C797D3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1639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722-F2F8-40C9-B362-D9535A4F809C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46"/>
            </a:lvl1pPr>
          </a:lstStyle>
          <a:p>
            <a:fld id="{B9A37A07-259B-47A6-8E3E-E5B35A7590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28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EC7-8074-4E3D-856B-3F3E35CD17D5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7925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2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D965-96CB-4190-AB03-63B3C241973E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71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F77D-0911-4190-8EFF-06D2A8FD78F8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544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F7E0-6FCB-4387-A15C-21DBDBBD3E76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738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037755" y="5863765"/>
            <a:ext cx="7054257" cy="98556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4757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2" b="0" i="0" baseline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>
              <a:buNone/>
              <a:defRPr sz="1292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125360" indent="0">
              <a:buNone/>
              <a:defRPr sz="1292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68804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71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39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07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875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43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4757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</a:t>
            </a:r>
            <a:r>
              <a:rPr lang="ja-JP" altLang="en-US" dirty="0" smtClean="0"/>
              <a:t>データ経営研究所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037755" y="4810096"/>
            <a:ext cx="7054257" cy="9884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>
              <a:defRPr lang="ja-JP" altLang="en-US" sz="2215" spc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indent="0" fontAlgn="ctr">
              <a:spcBef>
                <a:spcPts val="0"/>
              </a:spcBef>
              <a:buFont typeface="Arial" pitchFamily="34" charset="0"/>
              <a:buNone/>
            </a:pPr>
            <a:r>
              <a:rPr kumimoji="1" lang="ja-JP" altLang="en-US" dirty="0"/>
              <a:t>［タイトル（１</a:t>
            </a:r>
            <a:r>
              <a:rPr kumimoji="1" lang="en-US" altLang="ja-JP" dirty="0"/>
              <a:t>〜</a:t>
            </a:r>
            <a:r>
              <a:rPr kumimoji="1" lang="ja-JP" altLang="en-US" dirty="0"/>
              <a:t>３行）］</a:t>
            </a:r>
          </a:p>
        </p:txBody>
      </p:sp>
      <p:sp>
        <p:nvSpPr>
          <p:cNvPr id="9" name="TextBox 12"/>
          <p:cNvSpPr txBox="1"/>
          <p:nvPr userDrawn="1"/>
        </p:nvSpPr>
        <p:spPr>
          <a:xfrm>
            <a:off x="5714165" y="6724938"/>
            <a:ext cx="3377848" cy="11355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marL="0" marR="0" indent="0" algn="r" defTabSz="562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©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2020 </a:t>
            </a: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NTT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DATA INSTITUTE OF MANAGEMENT CONSULTING, Inc.</a:t>
            </a:r>
            <a:endParaRPr kumimoji="0" lang="en-US" altLang="ja-JP" sz="738" b="0" i="0" dirty="0">
              <a:solidFill>
                <a:schemeClr val="bg1"/>
              </a:solidFill>
              <a:latin typeface="Meiryo UI" panose="020B0604030504040204" pitchFamily="50" charset="-128"/>
              <a:ea typeface="HGPGothicE" charset="-128"/>
              <a:cs typeface="Meiryo UI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6EF1438-A6A8-4043-BCC5-578DDA070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0944" y="255008"/>
            <a:ext cx="2429169" cy="9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0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4714044"/>
            <a:ext cx="9144000" cy="2154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 b="0" i="0" dirty="0">
              <a:latin typeface="HGPGothicE" charset="-128"/>
              <a:ea typeface="HGPGothicE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201"/>
            <a:ext cx="3300921" cy="6436801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037755" y="5863765"/>
            <a:ext cx="7054257" cy="98556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4757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62" b="0" i="0" baseline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>
              <a:buNone/>
              <a:defRPr sz="1292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125360" indent="0">
              <a:buNone/>
              <a:defRPr sz="1292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68804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71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398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07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875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43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4757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</a:t>
            </a:r>
            <a:r>
              <a:rPr lang="ja-JP" altLang="en-US" dirty="0" smtClean="0"/>
              <a:t>データ経営研究所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037755" y="4810096"/>
            <a:ext cx="7054257" cy="9884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>
              <a:defRPr lang="ja-JP" altLang="en-US" sz="2215" spc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indent="0" fontAlgn="ctr">
              <a:spcBef>
                <a:spcPts val="0"/>
              </a:spcBef>
              <a:buFont typeface="Arial" pitchFamily="34" charset="0"/>
              <a:buNone/>
            </a:pPr>
            <a:r>
              <a:rPr kumimoji="1" lang="ja-JP" altLang="en-US" dirty="0"/>
              <a:t>［タイトル（１</a:t>
            </a:r>
            <a:r>
              <a:rPr kumimoji="1" lang="en-US" altLang="ja-JP" dirty="0"/>
              <a:t>〜</a:t>
            </a:r>
            <a:r>
              <a:rPr kumimoji="1" lang="ja-JP" altLang="en-US" dirty="0"/>
              <a:t>３行）］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5714164" y="6724938"/>
            <a:ext cx="3377848" cy="11355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marL="0" marR="0" indent="0" algn="r" defTabSz="562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©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2020 </a:t>
            </a: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NTT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DATA INSTITUTE OF MANAGEMENT CONSULTING, Inc.</a:t>
            </a:r>
            <a:endParaRPr kumimoji="0" lang="en-US" altLang="ja-JP" sz="738" b="0" i="0" dirty="0">
              <a:solidFill>
                <a:schemeClr val="bg1"/>
              </a:solidFill>
              <a:latin typeface="Meiryo UI" panose="020B0604030504040204" pitchFamily="50" charset="-128"/>
              <a:ea typeface="HGPGothicE" charset="-128"/>
              <a:cs typeface="Meiryo UI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6047BE2-75E4-8743-8BCD-19E0EC5A22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0962" y="254000"/>
            <a:ext cx="2432492" cy="9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2B2F6D-705F-4251-969F-C7502713D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35" y="908049"/>
            <a:ext cx="6712615" cy="5544000"/>
          </a:xfrm>
          <a:prstGeom prst="rect">
            <a:avLst/>
          </a:prstGeom>
        </p:spPr>
        <p:txBody>
          <a:bodyPr/>
          <a:lstStyle>
            <a:lvl1pPr marL="422041" indent="-422041">
              <a:buFont typeface="+mj-lt"/>
              <a:buAutoNum type="arabicPeriod"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目次の入力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13690"/>
            <a:ext cx="1920158" cy="374431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00" y="6504431"/>
            <a:ext cx="1070505" cy="295200"/>
          </a:xfrm>
          <a:prstGeom prst="rect">
            <a:avLst/>
          </a:prstGeom>
        </p:spPr>
      </p:pic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158941" y="1748"/>
            <a:ext cx="8841821" cy="730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ja-JP" altLang="en-US" sz="2215" spc="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09053" marR="0" lvl="0" indent="-209053" defTabSz="56268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</a:pPr>
            <a:r>
              <a:rPr kumimoji="1" lang="ja-JP" altLang="en-US" dirty="0"/>
              <a:t>［目次］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997049" y="6580945"/>
            <a:ext cx="3377848" cy="11355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marL="0" marR="0" indent="0" algn="r" defTabSz="562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38" b="0" i="0" dirty="0">
                <a:solidFill>
                  <a:schemeClr val="tx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© </a:t>
            </a:r>
            <a:r>
              <a:rPr kumimoji="0" lang="en-US" altLang="ja-JP" sz="738" b="0" i="0" dirty="0" smtClean="0">
                <a:solidFill>
                  <a:schemeClr val="tx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2020 </a:t>
            </a:r>
            <a:r>
              <a:rPr kumimoji="0" lang="en-US" altLang="ja-JP" sz="738" b="0" i="0" dirty="0">
                <a:solidFill>
                  <a:schemeClr val="tx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NTT </a:t>
            </a:r>
            <a:r>
              <a:rPr kumimoji="0" lang="en-US" altLang="ja-JP" sz="738" b="0" i="0" dirty="0" smtClean="0">
                <a:solidFill>
                  <a:schemeClr val="tx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DATA INSTITUTE OF MANAGEMENT CONSULTING, Inc.</a:t>
            </a:r>
            <a:endParaRPr kumimoji="0" lang="en-US" altLang="ja-JP" sz="738" b="0" i="0" dirty="0">
              <a:solidFill>
                <a:schemeClr val="tx1"/>
              </a:solidFill>
              <a:latin typeface="Meiryo UI" panose="020B0604030504040204" pitchFamily="50" charset="-128"/>
              <a:ea typeface="HGPGothicE" charset="-128"/>
              <a:cs typeface="Meiryo UI" pitchFamily="50" charset="-128"/>
            </a:endParaRPr>
          </a:p>
        </p:txBody>
      </p:sp>
      <p:sp>
        <p:nvSpPr>
          <p:cNvPr id="12" name="TextBox 16"/>
          <p:cNvSpPr txBox="1"/>
          <p:nvPr userDrawn="1"/>
        </p:nvSpPr>
        <p:spPr>
          <a:xfrm>
            <a:off x="4262663" y="6551482"/>
            <a:ext cx="618675" cy="17049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108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8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984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923" y="908720"/>
            <a:ext cx="6267116" cy="441237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215" spc="185" baseline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4277396" y="6551482"/>
            <a:ext cx="618675" cy="17049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108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8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92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0F0D-8CD4-41AB-95B9-9D1B92C797D3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4946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ACBF3F-D8C8-49E5-AED6-9B2012FC0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220" y="908050"/>
            <a:ext cx="8257846" cy="52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158941" y="2903"/>
            <a:ext cx="8841821" cy="730799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>
              <a:defRPr lang="ja-JP" altLang="en-US" sz="2215" spc="0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09053" marR="0" lvl="0" indent="-209053" defTabSz="56268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+mj-lt"/>
              <a:buNone/>
              <a:tabLst/>
            </a:pPr>
            <a:r>
              <a:rPr kumimoji="1" lang="ja-JP" altLang="en-US" dirty="0"/>
              <a:t>［タイトル］</a:t>
            </a:r>
          </a:p>
        </p:txBody>
      </p:sp>
    </p:spTree>
    <p:extLst>
      <p:ext uri="{BB962C8B-B14F-4D97-AF65-F5344CB8AC3E}">
        <p14:creationId xmlns:p14="http://schemas.microsoft.com/office/powerpoint/2010/main" val="1148361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844846-989F-49DD-8D5C-53B561520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685" y="908049"/>
            <a:ext cx="8257846" cy="52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Rectangle 20"/>
          <p:cNvSpPr/>
          <p:nvPr userDrawn="1"/>
        </p:nvSpPr>
        <p:spPr>
          <a:xfrm>
            <a:off x="0" y="0"/>
            <a:ext cx="9144000" cy="7337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561" tIns="38780" rIns="77561" bIns="38780" rtlCol="0" anchor="ctr">
            <a:normAutofit/>
          </a:bodyPr>
          <a:lstStyle/>
          <a:p>
            <a:pPr algn="ctr"/>
            <a:endParaRPr lang="en-US" sz="166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158941" y="2903"/>
            <a:ext cx="8841821" cy="730799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>
              <a:defRPr lang="ja-JP" altLang="en-US" sz="2215" spc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09053" marR="0" lvl="0" indent="-209053" defTabSz="562680" latinLnBrk="0">
              <a:lnSpc>
                <a:spcPct val="100000"/>
              </a:lnSpc>
              <a:spcBef>
                <a:spcPct val="20000"/>
              </a:spcBef>
              <a:buClrTx/>
              <a:buSzTx/>
              <a:buFont typeface="+mj-lt"/>
              <a:buNone/>
              <a:tabLst/>
            </a:pPr>
            <a:r>
              <a:rPr kumimoji="1" lang="ja-JP" altLang="en-US" dirty="0"/>
              <a:t>［タイトル］</a:t>
            </a:r>
          </a:p>
        </p:txBody>
      </p:sp>
    </p:spTree>
    <p:extLst>
      <p:ext uri="{BB962C8B-B14F-4D97-AF65-F5344CB8AC3E}">
        <p14:creationId xmlns:p14="http://schemas.microsoft.com/office/powerpoint/2010/main" val="3447202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2612216" y="2852936"/>
            <a:ext cx="3920473" cy="828102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662" b="0" i="0" spc="73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47576" indent="0" fontAlgn="ctr">
              <a:spcBef>
                <a:spcPts val="0"/>
              </a:spcBef>
              <a:buFontTx/>
              <a:buNone/>
              <a:defRPr sz="1662" b="0" i="0" spc="73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895152" indent="0" fontAlgn="ctr">
              <a:spcBef>
                <a:spcPts val="0"/>
              </a:spcBef>
              <a:buFontTx/>
              <a:buNone/>
              <a:defRPr sz="1662" b="0" i="0" spc="73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342730" indent="0">
              <a:buFontTx/>
              <a:buNone/>
              <a:defRPr>
                <a:solidFill>
                  <a:schemeClr val="tx2"/>
                </a:solidFill>
              </a:defRPr>
            </a:lvl4pPr>
            <a:lvl5pPr marL="1790306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662" spc="185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662" spc="185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662" spc="185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662" spc="185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8" y="6503752"/>
            <a:ext cx="1087709" cy="296174"/>
          </a:xfrm>
          <a:prstGeom prst="rect">
            <a:avLst/>
          </a:prstGeom>
        </p:spPr>
      </p:pic>
      <p:sp>
        <p:nvSpPr>
          <p:cNvPr id="7" name="TextBox 12"/>
          <p:cNvSpPr txBox="1"/>
          <p:nvPr userDrawn="1"/>
        </p:nvSpPr>
        <p:spPr>
          <a:xfrm>
            <a:off x="213494" y="6593331"/>
            <a:ext cx="3377848" cy="113557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pPr marL="0" marR="0" indent="0" algn="l" defTabSz="562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©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2020 </a:t>
            </a:r>
            <a:r>
              <a:rPr kumimoji="0" lang="en-US" altLang="ja-JP" sz="738" b="0" i="0" dirty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NTT </a:t>
            </a:r>
            <a:r>
              <a:rPr kumimoji="0" lang="en-US" altLang="ja-JP" sz="738" b="0" i="0" dirty="0" smtClean="0">
                <a:solidFill>
                  <a:schemeClr val="bg1"/>
                </a:solidFill>
                <a:latin typeface="Meiryo UI" panose="020B0604030504040204" pitchFamily="50" charset="-128"/>
                <a:ea typeface="HGPGothicE" charset="-128"/>
                <a:cs typeface="Meiryo UI" pitchFamily="50" charset="-128"/>
              </a:rPr>
              <a:t>DATA INSTITUTE OF MANAGEMENT CONSULTING, Inc.</a:t>
            </a:r>
            <a:endParaRPr kumimoji="0" lang="en-US" altLang="ja-JP" sz="738" b="0" i="0" dirty="0">
              <a:solidFill>
                <a:schemeClr val="bg1"/>
              </a:solidFill>
              <a:latin typeface="Meiryo UI" panose="020B0604030504040204" pitchFamily="50" charset="-128"/>
              <a:ea typeface="HGPGothicE" charset="-128"/>
              <a:cs typeface="Meiryo UI" pitchFamily="50" charset="-128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4277396" y="6551482"/>
            <a:ext cx="618675" cy="17049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108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8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729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975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943" y="2902"/>
            <a:ext cx="8833966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1846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marL="209053" marR="0" lvl="0" indent="-209053" algn="l" defTabSz="5626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mtClean="0"/>
              <a:t>［タイトル］</a:t>
            </a:r>
            <a:endParaRPr kumimoji="1" lang="ja-JP" altLang="en-US" dirty="0" smtClean="0"/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158943" y="722902"/>
            <a:ext cx="8833966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2"/>
          <p:cNvSpPr>
            <a:spLocks noGrp="1"/>
          </p:cNvSpPr>
          <p:nvPr>
            <p:ph idx="11" hasCustomPrompt="1"/>
          </p:nvPr>
        </p:nvSpPr>
        <p:spPr>
          <a:xfrm>
            <a:off x="158942" y="764704"/>
            <a:ext cx="8812355" cy="864096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panose="020B0604020202020204" pitchFamily="34" charset="0"/>
              <a:buNone/>
              <a:defRPr sz="1477" b="0" i="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125359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688040" indent="0">
              <a:buFontTx/>
              <a:buNone/>
              <a:defRPr>
                <a:solidFill>
                  <a:schemeClr val="tx2"/>
                </a:solidFill>
              </a:defRPr>
            </a:lvl4pPr>
            <a:lvl5pPr marL="2250719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10326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1" indent="0" algn="ctr">
              <a:buNone/>
              <a:defRPr sz="1625"/>
            </a:lvl2pPr>
            <a:lvl3pPr marL="742941" indent="0" algn="ctr">
              <a:buNone/>
              <a:defRPr sz="1462"/>
            </a:lvl3pPr>
            <a:lvl4pPr marL="1114412" indent="0" algn="ctr">
              <a:buNone/>
              <a:defRPr sz="1300"/>
            </a:lvl4pPr>
            <a:lvl5pPr marL="1485882" indent="0" algn="ctr">
              <a:buNone/>
              <a:defRPr sz="1300"/>
            </a:lvl5pPr>
            <a:lvl6pPr marL="1857354" indent="0" algn="ctr">
              <a:buNone/>
              <a:defRPr sz="1300"/>
            </a:lvl6pPr>
            <a:lvl7pPr marL="2228824" indent="0" algn="ctr">
              <a:buNone/>
              <a:defRPr sz="1300"/>
            </a:lvl7pPr>
            <a:lvl8pPr marL="2600295" indent="0" algn="ctr">
              <a:buNone/>
              <a:defRPr sz="1300"/>
            </a:lvl8pPr>
            <a:lvl9pPr marL="2971766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3380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978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91" y="1709748"/>
            <a:ext cx="78867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91" y="4589473"/>
            <a:ext cx="78867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1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4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4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18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369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5" b="1"/>
            </a:lvl2pPr>
            <a:lvl3pPr marL="742941" indent="0">
              <a:buNone/>
              <a:defRPr sz="1462" b="1"/>
            </a:lvl3pPr>
            <a:lvl4pPr marL="1114412" indent="0">
              <a:buNone/>
              <a:defRPr sz="1300" b="1"/>
            </a:lvl4pPr>
            <a:lvl5pPr marL="1485882" indent="0">
              <a:buNone/>
              <a:defRPr sz="1300" b="1"/>
            </a:lvl5pPr>
            <a:lvl6pPr marL="1857354" indent="0">
              <a:buNone/>
              <a:defRPr sz="1300" b="1"/>
            </a:lvl6pPr>
            <a:lvl7pPr marL="2228824" indent="0">
              <a:buNone/>
              <a:defRPr sz="1300" b="1"/>
            </a:lvl7pPr>
            <a:lvl8pPr marL="2600295" indent="0">
              <a:buNone/>
              <a:defRPr sz="1300" b="1"/>
            </a:lvl8pPr>
            <a:lvl9pPr marL="2971766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1" indent="0">
              <a:buNone/>
              <a:defRPr sz="1625" b="1"/>
            </a:lvl2pPr>
            <a:lvl3pPr marL="742941" indent="0">
              <a:buNone/>
              <a:defRPr sz="1462" b="1"/>
            </a:lvl3pPr>
            <a:lvl4pPr marL="1114412" indent="0">
              <a:buNone/>
              <a:defRPr sz="1300" b="1"/>
            </a:lvl4pPr>
            <a:lvl5pPr marL="1485882" indent="0">
              <a:buNone/>
              <a:defRPr sz="1300" b="1"/>
            </a:lvl5pPr>
            <a:lvl6pPr marL="1857354" indent="0">
              <a:buNone/>
              <a:defRPr sz="1300" b="1"/>
            </a:lvl6pPr>
            <a:lvl7pPr marL="2228824" indent="0">
              <a:buNone/>
              <a:defRPr sz="1300" b="1"/>
            </a:lvl7pPr>
            <a:lvl8pPr marL="2600295" indent="0">
              <a:buNone/>
              <a:defRPr sz="1300" b="1"/>
            </a:lvl8pPr>
            <a:lvl9pPr marL="2971766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63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722-F2F8-40C9-B362-D9535A4F809C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9A37A07-259B-47A6-8E3E-E5B35A7590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575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0751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9A37A07-259B-47A6-8E3E-E5B35A7590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204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2" y="987435"/>
            <a:ext cx="4629150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1" indent="0">
              <a:buNone/>
              <a:defRPr sz="1137"/>
            </a:lvl2pPr>
            <a:lvl3pPr marL="742941" indent="0">
              <a:buNone/>
              <a:defRPr sz="975"/>
            </a:lvl3pPr>
            <a:lvl4pPr marL="1114412" indent="0">
              <a:buNone/>
              <a:defRPr sz="812"/>
            </a:lvl4pPr>
            <a:lvl5pPr marL="1485882" indent="0">
              <a:buNone/>
              <a:defRPr sz="812"/>
            </a:lvl5pPr>
            <a:lvl6pPr marL="1857354" indent="0">
              <a:buNone/>
              <a:defRPr sz="812"/>
            </a:lvl6pPr>
            <a:lvl7pPr marL="2228824" indent="0">
              <a:buNone/>
              <a:defRPr sz="812"/>
            </a:lvl7pPr>
            <a:lvl8pPr marL="2600295" indent="0">
              <a:buNone/>
              <a:defRPr sz="812"/>
            </a:lvl8pPr>
            <a:lvl9pPr marL="2971766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62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2" y="987435"/>
            <a:ext cx="4629150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1" indent="0">
              <a:buNone/>
              <a:defRPr sz="2275"/>
            </a:lvl2pPr>
            <a:lvl3pPr marL="742941" indent="0">
              <a:buNone/>
              <a:defRPr sz="1950"/>
            </a:lvl3pPr>
            <a:lvl4pPr marL="1114412" indent="0">
              <a:buNone/>
              <a:defRPr sz="1625"/>
            </a:lvl4pPr>
            <a:lvl5pPr marL="1485882" indent="0">
              <a:buNone/>
              <a:defRPr sz="1625"/>
            </a:lvl5pPr>
            <a:lvl6pPr marL="1857354" indent="0">
              <a:buNone/>
              <a:defRPr sz="1625"/>
            </a:lvl6pPr>
            <a:lvl7pPr marL="2228824" indent="0">
              <a:buNone/>
              <a:defRPr sz="1625"/>
            </a:lvl7pPr>
            <a:lvl8pPr marL="2600295" indent="0">
              <a:buNone/>
              <a:defRPr sz="1625"/>
            </a:lvl8pPr>
            <a:lvl9pPr marL="2971766" indent="0">
              <a:buNone/>
              <a:defRPr sz="162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1" indent="0">
              <a:buNone/>
              <a:defRPr sz="1137"/>
            </a:lvl2pPr>
            <a:lvl3pPr marL="742941" indent="0">
              <a:buNone/>
              <a:defRPr sz="975"/>
            </a:lvl3pPr>
            <a:lvl4pPr marL="1114412" indent="0">
              <a:buNone/>
              <a:defRPr sz="812"/>
            </a:lvl4pPr>
            <a:lvl5pPr marL="1485882" indent="0">
              <a:buNone/>
              <a:defRPr sz="812"/>
            </a:lvl5pPr>
            <a:lvl6pPr marL="1857354" indent="0">
              <a:buNone/>
              <a:defRPr sz="812"/>
            </a:lvl6pPr>
            <a:lvl7pPr marL="2228824" indent="0">
              <a:buNone/>
              <a:defRPr sz="812"/>
            </a:lvl7pPr>
            <a:lvl8pPr marL="2600295" indent="0">
              <a:buNone/>
              <a:defRPr sz="812"/>
            </a:lvl8pPr>
            <a:lvl9pPr marL="2971766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522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516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0417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943" y="2902"/>
            <a:ext cx="8833966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1846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marL="209053" marR="0" lvl="0" indent="-209053" algn="l" defTabSz="5626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mtClean="0"/>
              <a:t>［タイトル］</a:t>
            </a:r>
            <a:endParaRPr kumimoji="1" lang="ja-JP" altLang="en-US" dirty="0" smtClean="0"/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158943" y="722902"/>
            <a:ext cx="8833966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2"/>
          <p:cNvSpPr>
            <a:spLocks noGrp="1"/>
          </p:cNvSpPr>
          <p:nvPr>
            <p:ph idx="11" hasCustomPrompt="1"/>
          </p:nvPr>
        </p:nvSpPr>
        <p:spPr>
          <a:xfrm>
            <a:off x="158942" y="764704"/>
            <a:ext cx="8812355" cy="864096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panose="020B0604020202020204" pitchFamily="34" charset="0"/>
              <a:buNone/>
              <a:defRPr sz="1477" b="0" i="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125359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688040" indent="0">
              <a:buFontTx/>
              <a:buNone/>
              <a:defRPr>
                <a:solidFill>
                  <a:schemeClr val="tx2"/>
                </a:solidFill>
              </a:defRPr>
            </a:lvl4pPr>
            <a:lvl5pPr marL="2250719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77435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943" y="2902"/>
            <a:ext cx="8833966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1846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marL="209053" marR="0" lvl="0" indent="-209053" algn="l" defTabSz="5626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mtClean="0"/>
              <a:t>［タイトル］</a:t>
            </a:r>
            <a:endParaRPr kumimoji="1" lang="ja-JP" altLang="en-US" dirty="0" smtClean="0"/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158943" y="722902"/>
            <a:ext cx="8833966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2"/>
          <p:cNvSpPr>
            <a:spLocks noGrp="1"/>
          </p:cNvSpPr>
          <p:nvPr>
            <p:ph idx="11" hasCustomPrompt="1"/>
          </p:nvPr>
        </p:nvSpPr>
        <p:spPr>
          <a:xfrm>
            <a:off x="158942" y="764704"/>
            <a:ext cx="8812355" cy="864096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panose="020B0604020202020204" pitchFamily="34" charset="0"/>
              <a:buNone/>
              <a:defRPr sz="1477" b="0" i="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125359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688040" indent="0">
              <a:buFontTx/>
              <a:buNone/>
              <a:defRPr>
                <a:solidFill>
                  <a:schemeClr val="tx2"/>
                </a:solidFill>
              </a:defRPr>
            </a:lvl4pPr>
            <a:lvl5pPr marL="2250719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9207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58943" y="2902"/>
            <a:ext cx="8833966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1846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pPr marL="209053" marR="0" lvl="0" indent="-209053" algn="l" defTabSz="5626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mtClean="0"/>
              <a:t>［タイトル］</a:t>
            </a:r>
            <a:endParaRPr kumimoji="1" lang="ja-JP" altLang="en-US" dirty="0" smtClean="0"/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158943" y="722902"/>
            <a:ext cx="8833966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2"/>
          <p:cNvSpPr>
            <a:spLocks noGrp="1"/>
          </p:cNvSpPr>
          <p:nvPr>
            <p:ph idx="11" hasCustomPrompt="1"/>
          </p:nvPr>
        </p:nvSpPr>
        <p:spPr>
          <a:xfrm>
            <a:off x="158942" y="764704"/>
            <a:ext cx="8812355" cy="864096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panose="020B0604020202020204" pitchFamily="34" charset="0"/>
              <a:buNone/>
              <a:defRPr sz="1477" b="0" i="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62680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125359" indent="0" fontAlgn="ctr">
              <a:spcBef>
                <a:spcPts val="0"/>
              </a:spcBef>
              <a:buFont typeface="Arial" charset="0"/>
              <a:buNone/>
              <a:defRPr sz="1846" b="0" i="0" spc="92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688040" indent="0">
              <a:buFontTx/>
              <a:buNone/>
              <a:defRPr>
                <a:solidFill>
                  <a:schemeClr val="tx2"/>
                </a:solidFill>
              </a:defRPr>
            </a:lvl4pPr>
            <a:lvl5pPr marL="2250719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31886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2" y="987435"/>
            <a:ext cx="4629150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1" indent="0">
              <a:buNone/>
              <a:defRPr sz="1137"/>
            </a:lvl2pPr>
            <a:lvl3pPr marL="742941" indent="0">
              <a:buNone/>
              <a:defRPr sz="975"/>
            </a:lvl3pPr>
            <a:lvl4pPr marL="1114412" indent="0">
              <a:buNone/>
              <a:defRPr sz="812"/>
            </a:lvl4pPr>
            <a:lvl5pPr marL="1485882" indent="0">
              <a:buNone/>
              <a:defRPr sz="812"/>
            </a:lvl5pPr>
            <a:lvl6pPr marL="1857354" indent="0">
              <a:buNone/>
              <a:defRPr sz="812"/>
            </a:lvl6pPr>
            <a:lvl7pPr marL="2228824" indent="0">
              <a:buNone/>
              <a:defRPr sz="812"/>
            </a:lvl7pPr>
            <a:lvl8pPr marL="2600295" indent="0">
              <a:buNone/>
              <a:defRPr sz="812"/>
            </a:lvl8pPr>
            <a:lvl9pPr marL="2971766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3EC7-8074-4E3D-856B-3F3E35CD17D5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3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2" y="987435"/>
            <a:ext cx="4629150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1" indent="0">
              <a:buNone/>
              <a:defRPr sz="2275"/>
            </a:lvl2pPr>
            <a:lvl3pPr marL="742941" indent="0">
              <a:buNone/>
              <a:defRPr sz="1950"/>
            </a:lvl3pPr>
            <a:lvl4pPr marL="1114412" indent="0">
              <a:buNone/>
              <a:defRPr sz="1625"/>
            </a:lvl4pPr>
            <a:lvl5pPr marL="1485882" indent="0">
              <a:buNone/>
              <a:defRPr sz="1625"/>
            </a:lvl5pPr>
            <a:lvl6pPr marL="1857354" indent="0">
              <a:buNone/>
              <a:defRPr sz="1625"/>
            </a:lvl6pPr>
            <a:lvl7pPr marL="2228824" indent="0">
              <a:buNone/>
              <a:defRPr sz="1625"/>
            </a:lvl7pPr>
            <a:lvl8pPr marL="2600295" indent="0">
              <a:buNone/>
              <a:defRPr sz="1625"/>
            </a:lvl8pPr>
            <a:lvl9pPr marL="2971766" indent="0">
              <a:buNone/>
              <a:defRPr sz="162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1" indent="0">
              <a:buNone/>
              <a:defRPr sz="1137"/>
            </a:lvl2pPr>
            <a:lvl3pPr marL="742941" indent="0">
              <a:buNone/>
              <a:defRPr sz="975"/>
            </a:lvl3pPr>
            <a:lvl4pPr marL="1114412" indent="0">
              <a:buNone/>
              <a:defRPr sz="812"/>
            </a:lvl4pPr>
            <a:lvl5pPr marL="1485882" indent="0">
              <a:buNone/>
              <a:defRPr sz="812"/>
            </a:lvl5pPr>
            <a:lvl6pPr marL="1857354" indent="0">
              <a:buNone/>
              <a:defRPr sz="812"/>
            </a:lvl6pPr>
            <a:lvl7pPr marL="2228824" indent="0">
              <a:buNone/>
              <a:defRPr sz="812"/>
            </a:lvl7pPr>
            <a:lvl8pPr marL="2600295" indent="0">
              <a:buNone/>
              <a:defRPr sz="812"/>
            </a:lvl8pPr>
            <a:lvl9pPr marL="2971766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D965-96CB-4190-AB03-63B3C241973E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878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4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0F99-0ED6-4944-8521-91F13816C35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4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1696" y="64928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7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42941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6" indent="-185736" algn="l" defTabSz="742941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77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7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619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90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0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031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501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71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41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12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82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54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4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95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66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4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A650-10D7-4851-98E1-FE7F0FA9E265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4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9C9D-F6EB-4B71-89EA-D14B3628E6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5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6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0F99-0ED6-4944-8521-91F13816C35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5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0F99-0ED6-4944-8521-91F13816C35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1696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67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0F99-0ED6-4944-8521-91F13816C352}" type="datetime1">
              <a:rPr kumimoji="1" lang="ja-JP" altLang="en-US" smtClean="0"/>
              <a:t>2024/3/26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1696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22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/>
          <p:nvPr userDrawn="1"/>
        </p:nvSpPr>
        <p:spPr>
          <a:xfrm>
            <a:off x="4259963" y="6618415"/>
            <a:ext cx="618675" cy="17049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108" b="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8" b="0" i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5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23" r:id="rId9"/>
  </p:sldLayoutIdLst>
  <p:hf hdr="0" ftr="0" dt="0"/>
  <p:txStyles>
    <p:titleStyle>
      <a:lvl1pPr algn="l" defTabSz="447576" rtl="0" eaLnBrk="1" fontAlgn="base" hangingPunct="1">
        <a:spcBef>
          <a:spcPct val="0"/>
        </a:spcBef>
        <a:spcAft>
          <a:spcPct val="0"/>
        </a:spcAft>
        <a:defRPr kumimoji="1" sz="1762" b="0" i="0" kern="1200" spc="148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47576"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895155"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342730"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790306" algn="l" defTabSz="447576" rtl="0" eaLnBrk="1" fontAlgn="base" hangingPunct="1">
        <a:spcBef>
          <a:spcPct val="0"/>
        </a:spcBef>
        <a:spcAft>
          <a:spcPct val="0"/>
        </a:spcAft>
        <a:defRPr kumimoji="1" sz="1958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66288" indent="-166288" algn="l" defTabSz="44757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349" kern="1200">
          <a:solidFill>
            <a:schemeClr val="tx1"/>
          </a:solidFill>
          <a:latin typeface="Arial"/>
          <a:ea typeface="+mn-ea"/>
          <a:cs typeface="Arial"/>
        </a:defRPr>
      </a:lvl1pPr>
      <a:lvl2pPr marL="668256" indent="-220679" algn="l" defTabSz="44757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1958" kern="1200">
          <a:solidFill>
            <a:schemeClr val="tx1"/>
          </a:solidFill>
          <a:latin typeface="Arial"/>
          <a:ea typeface="+mn-ea"/>
          <a:cs typeface="Arial"/>
        </a:defRPr>
      </a:lvl2pPr>
      <a:lvl3pPr marL="1067657" indent="-172503" algn="l" defTabSz="44757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1958" kern="1200">
          <a:solidFill>
            <a:schemeClr val="tx1"/>
          </a:solidFill>
          <a:latin typeface="Arial"/>
          <a:ea typeface="+mn-ea"/>
          <a:cs typeface="Arial"/>
        </a:defRPr>
      </a:lvl3pPr>
      <a:lvl4pPr marL="1512125" indent="-169397" algn="l" defTabSz="44757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1958" kern="1200">
          <a:solidFill>
            <a:schemeClr val="tx1"/>
          </a:solidFill>
          <a:latin typeface="Arial"/>
          <a:ea typeface="+mn-ea"/>
          <a:cs typeface="Arial"/>
        </a:defRPr>
      </a:lvl4pPr>
      <a:lvl5pPr marL="1958147" indent="-167843" algn="l" defTabSz="44757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1958" kern="1200">
          <a:solidFill>
            <a:schemeClr val="tx1"/>
          </a:solidFill>
          <a:latin typeface="Arial"/>
          <a:ea typeface="+mn-ea"/>
          <a:cs typeface="Arial"/>
        </a:defRPr>
      </a:lvl5pPr>
      <a:lvl6pPr marL="2461670" indent="-223788" algn="l" defTabSz="447576" rtl="0" eaLnBrk="1" latinLnBrk="0" hangingPunct="1">
        <a:spcBef>
          <a:spcPct val="20000"/>
        </a:spcBef>
        <a:buFont typeface="Arial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09248" indent="-223788" algn="l" defTabSz="447576" rtl="0" eaLnBrk="1" latinLnBrk="0" hangingPunct="1">
        <a:spcBef>
          <a:spcPct val="20000"/>
        </a:spcBef>
        <a:buFont typeface="Arial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356824" indent="-223788" algn="l" defTabSz="447576" rtl="0" eaLnBrk="1" latinLnBrk="0" hangingPunct="1">
        <a:spcBef>
          <a:spcPct val="20000"/>
        </a:spcBef>
        <a:buFont typeface="Arial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804402" indent="-223788" algn="l" defTabSz="447576" rtl="0" eaLnBrk="1" latinLnBrk="0" hangingPunct="1">
        <a:spcBef>
          <a:spcPct val="20000"/>
        </a:spcBef>
        <a:buFont typeface="Arial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1pPr>
      <a:lvl2pPr marL="447576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2pPr>
      <a:lvl3pPr marL="895155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342730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4pPr>
      <a:lvl5pPr marL="1790306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5pPr>
      <a:lvl6pPr marL="2237883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6pPr>
      <a:lvl7pPr marL="2685459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7pPr>
      <a:lvl8pPr marL="3133035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8pPr>
      <a:lvl9pPr marL="3580612" algn="l" defTabSz="447576" rtl="0" eaLnBrk="1" latinLnBrk="0" hangingPunct="1">
        <a:defRPr kumimoji="1" sz="17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83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4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4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1696" y="64928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7A07-259B-47A6-8E3E-E5B35A75909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40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50" r:id="rId14"/>
  </p:sldLayoutIdLst>
  <p:hf hdr="0" ftr="0" dt="0"/>
  <p:txStyles>
    <p:titleStyle>
      <a:lvl1pPr algn="l" defTabSz="742941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6" indent="-185736" algn="l" defTabSz="742941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77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7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619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90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60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031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501" indent="-185736" algn="l" defTabSz="74294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71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41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12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82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54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4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95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66" algn="l" defTabSz="742941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32000" y="343401"/>
            <a:ext cx="82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実証実験事業収支計画書</a:t>
            </a:r>
            <a:endParaRPr kumimoji="1" lang="ja-JP" altLang="en-US" sz="14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94058"/>
              </p:ext>
            </p:extLst>
          </p:nvPr>
        </p:nvGraphicFramePr>
        <p:xfrm>
          <a:off x="432000" y="681120"/>
          <a:ext cx="8280000" cy="5495760"/>
        </p:xfrm>
        <a:graphic>
          <a:graphicData uri="http://schemas.openxmlformats.org/drawingml/2006/table">
            <a:tbl>
              <a:tblPr firstRow="1" firstCol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174972731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9086709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26996361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309249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93137262"/>
                    </a:ext>
                  </a:extLst>
                </a:gridCol>
              </a:tblGrid>
              <a:tr h="342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収入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支出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1606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経費</a:t>
                      </a:r>
                      <a:r>
                        <a:rPr 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区分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金額</a:t>
                      </a:r>
                      <a:r>
                        <a:rPr 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単位：</a:t>
                      </a:r>
                      <a:r>
                        <a:rPr 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ja-JP" sz="1200" kern="100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経費区分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金額（単位：円）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4174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プロトタイプ実証実験支援事業費補助金</a:t>
                      </a:r>
                      <a:endParaRPr lang="ja-JP" altLang="ja-JP" sz="1200" b="0" kern="100" dirty="0" smtClean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運営費</a:t>
                      </a:r>
                      <a:endParaRPr lang="ja-JP" altLang="ja-JP" sz="1200" kern="100" dirty="0" smtClean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報償費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5269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物件費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68438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保険料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01729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委託費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79171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開発費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7869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事務費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消耗品費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15177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100" kern="100" dirty="0" smtClean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会場借上費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542199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u="none" kern="1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旅費</a:t>
                      </a:r>
                      <a:endParaRPr lang="ja-JP" sz="1200" u="none" kern="1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u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26171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広告宣伝費</a:t>
                      </a:r>
                      <a:endParaRPr lang="en-US" altLang="ja-JP" sz="1200" kern="100" dirty="0" smtClean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宣伝費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56987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広告等製作費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7274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広告配布費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2375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その他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66532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収入額</a:t>
                      </a:r>
                      <a:r>
                        <a:rPr 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合計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支出額合計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145226"/>
                  </a:ext>
                </a:extLst>
              </a:tr>
              <a:tr h="3420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収入額合計</a:t>
                      </a:r>
                      <a:r>
                        <a:rPr lang="en-US" alt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ja-JP" altLang="en-US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支出額合計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200" kern="100" dirty="0"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8340" marR="583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14931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2000" y="6298440"/>
            <a:ext cx="780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区分については適宜、追加又は削除すること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デザイン、レイアウト、フォント、文字の大きさ等については必要に応じて適宜調整すること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2001" y="113044"/>
            <a:ext cx="2167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第１号様式別紙</a:t>
            </a:r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endParaRPr kumimoji="1" lang="ja-JP" altLang="en-US" sz="1400" dirty="0">
              <a:solidFill>
                <a:schemeClr val="bg1">
                  <a:lumMod val="6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05634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プレゼンテーションテンプレート2017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FEA8C614-DD9C-4BC8-9F27-BC403C245B45}" vid="{470CB9AF-770D-44DA-96C4-44DE98D5A5D6}"/>
    </a:ext>
  </a:extLst>
</a:theme>
</file>

<file path=ppt/theme/theme7.xml><?xml version="1.0" encoding="utf-8"?>
<a:theme xmlns:a="http://schemas.openxmlformats.org/drawingml/2006/main" name="5_デザインの設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画面に合わせる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</vt:i4>
      </vt:variant>
    </vt:vector>
  </HeadingPairs>
  <TitlesOfParts>
    <vt:vector size="20" baseType="lpstr">
      <vt:lpstr>HGPGothicE</vt:lpstr>
      <vt:lpstr>HGP創英角ｺﾞｼｯｸUB</vt:lpstr>
      <vt:lpstr>Meiryo UI</vt:lpstr>
      <vt:lpstr>MS PGothic</vt:lpstr>
      <vt:lpstr>MS PGothic</vt:lpstr>
      <vt:lpstr>ＭＳ 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デザインの設定</vt:lpstr>
      <vt:lpstr>1_デザインの設定</vt:lpstr>
      <vt:lpstr>3_Office テーマ</vt:lpstr>
      <vt:lpstr>3_デザインの設定</vt:lpstr>
      <vt:lpstr>4_デザインの設定</vt:lpstr>
      <vt:lpstr>プレゼンテーションテンプレート2017</vt:lpstr>
      <vt:lpstr>5_デザインの設定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2024-03-26T08:27:08Z</dcterms:modified>
</cp:coreProperties>
</file>